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012819" y="10058400"/>
            <a:ext cx="317042" cy="2161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1452"/>
            <a:ext cx="4302125" cy="926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32155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Dete</a:t>
            </a:r>
            <a:r>
              <a:rPr dirty="0" smtClean="0" sz="1600" spc="-5" b="1" u="heavy">
                <a:latin typeface="Times New Roman"/>
                <a:cs typeface="Times New Roman"/>
              </a:rPr>
              <a:t>r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ina</a:t>
            </a:r>
            <a:r>
              <a:rPr dirty="0" smtClean="0" sz="1600" spc="-10" b="1" u="heavy">
                <a:latin typeface="Times New Roman"/>
                <a:cs typeface="Times New Roman"/>
              </a:rPr>
              <a:t>nts</a:t>
            </a:r>
            <a:endParaRPr sz="1600">
              <a:latin typeface="Times New Roman"/>
              <a:cs typeface="Times New Roman"/>
            </a:endParaRPr>
          </a:p>
          <a:p>
            <a:pPr marL="12700" marR="12700">
              <a:lnSpc>
                <a:spcPct val="144400"/>
              </a:lnSpc>
              <a:spcBef>
                <a:spcPts val="425"/>
              </a:spcBef>
            </a:pPr>
            <a:r>
              <a:rPr dirty="0" smtClean="0" sz="1400">
                <a:latin typeface="Times New Roman"/>
                <a:cs typeface="Times New Roman"/>
              </a:rPr>
              <a:t>A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ritten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square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ver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97549" y="739608"/>
            <a:ext cx="19494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30">
                <a:latin typeface="Times New Roman"/>
                <a:cs typeface="Times New Roman"/>
              </a:rPr>
              <a:t>n</a:t>
            </a:r>
            <a:r>
              <a:rPr dirty="0" smtClean="0" baseline="-24904" sz="2175" spc="-330">
                <a:latin typeface="Times New Roman"/>
                <a:cs typeface="Times New Roman"/>
              </a:rPr>
              <a:t> 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4445" y="834135"/>
            <a:ext cx="20986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qua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tities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closed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3245" y="1511110"/>
            <a:ext cx="0" cy="1225953"/>
          </a:xfrm>
          <a:custGeom>
            <a:avLst/>
            <a:gdLst/>
            <a:ahLst/>
            <a:cxnLst/>
            <a:rect l="l" t="t" r="r" b="b"/>
            <a:pathLst>
              <a:path w="0" h="1225953">
                <a:moveTo>
                  <a:pt x="0" y="0"/>
                </a:moveTo>
                <a:lnTo>
                  <a:pt x="0" y="1225953"/>
                </a:lnTo>
              </a:path>
            </a:pathLst>
          </a:custGeom>
          <a:ln w="78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435933" y="1511110"/>
            <a:ext cx="0" cy="1225953"/>
          </a:xfrm>
          <a:custGeom>
            <a:avLst/>
            <a:gdLst/>
            <a:ahLst/>
            <a:cxnLst/>
            <a:rect l="l" t="t" r="r" b="b"/>
            <a:pathLst>
              <a:path w="0" h="1225953">
                <a:moveTo>
                  <a:pt x="0" y="0"/>
                </a:moveTo>
                <a:lnTo>
                  <a:pt x="0" y="1225953"/>
                </a:lnTo>
              </a:path>
            </a:pathLst>
          </a:custGeom>
          <a:ln w="78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659464" y="1990196"/>
            <a:ext cx="0" cy="267786"/>
          </a:xfrm>
          <a:custGeom>
            <a:avLst/>
            <a:gdLst/>
            <a:ahLst/>
            <a:cxnLst/>
            <a:rect l="l" t="t" r="r" b="b"/>
            <a:pathLst>
              <a:path w="0" h="267786">
                <a:moveTo>
                  <a:pt x="0" y="0"/>
                </a:moveTo>
                <a:lnTo>
                  <a:pt x="0" y="267786"/>
                </a:lnTo>
              </a:path>
            </a:pathLst>
          </a:custGeom>
          <a:ln w="78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865486" y="1990196"/>
            <a:ext cx="0" cy="267786"/>
          </a:xfrm>
          <a:custGeom>
            <a:avLst/>
            <a:gdLst/>
            <a:ahLst/>
            <a:cxnLst/>
            <a:rect l="l" t="t" r="r" b="b"/>
            <a:pathLst>
              <a:path w="0" h="267786">
                <a:moveTo>
                  <a:pt x="0" y="0"/>
                </a:moveTo>
                <a:lnTo>
                  <a:pt x="0" y="267786"/>
                </a:lnTo>
              </a:path>
            </a:pathLst>
          </a:custGeom>
          <a:ln w="78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86017" y="1987146"/>
            <a:ext cx="36512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a</a:t>
            </a:r>
            <a:r>
              <a:rPr dirty="0" smtClean="0" baseline="-22875" sz="1275" spc="7">
                <a:latin typeface="Times New Roman"/>
                <a:cs typeface="Times New Roman"/>
              </a:rPr>
              <a:t>ij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2194" y="1425346"/>
            <a:ext cx="1040130" cy="1330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8415" marR="24130" indent="-4445">
              <a:lnSpc>
                <a:spcPct val="127800"/>
              </a:lnSpc>
              <a:tabLst>
                <a:tab pos="423545" algn="l"/>
                <a:tab pos="791210" algn="l"/>
              </a:tabLst>
            </a:pP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-36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a</a:t>
            </a:r>
            <a:r>
              <a:rPr dirty="0" smtClean="0" baseline="-22875" sz="1275" spc="0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n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-22875" sz="1275" spc="97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baseline="-22875" sz="1275" spc="-202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-22875" sz="1275" spc="97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n</a:t>
            </a:r>
            <a:endParaRPr baseline="-22875" sz="1275">
              <a:latin typeface="Times New Roman"/>
              <a:cs typeface="Times New Roman"/>
            </a:endParaRPr>
          </a:p>
          <a:p>
            <a:pPr algn="ctr" marL="16510">
              <a:lnSpc>
                <a:spcPts val="1735"/>
              </a:lnSpc>
              <a:tabLst>
                <a:tab pos="335915" algn="l"/>
                <a:tab pos="795655" algn="l"/>
              </a:tabLst>
            </a:pP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endParaRPr sz="1450">
              <a:latin typeface="Symbol"/>
              <a:cs typeface="Symbol"/>
            </a:endParaRPr>
          </a:p>
          <a:p>
            <a:pPr algn="ctr" marL="16510">
              <a:lnSpc>
                <a:spcPct val="100000"/>
              </a:lnSpc>
              <a:spcBef>
                <a:spcPts val="484"/>
              </a:spcBef>
              <a:tabLst>
                <a:tab pos="335915" algn="l"/>
                <a:tab pos="795655" algn="l"/>
              </a:tabLst>
            </a:pP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endParaRPr sz="1450">
              <a:latin typeface="Symbol"/>
              <a:cs typeface="Symbol"/>
            </a:endParaRPr>
          </a:p>
          <a:p>
            <a:pPr algn="ctr">
              <a:lnSpc>
                <a:spcPts val="1710"/>
              </a:lnSpc>
              <a:tabLst>
                <a:tab pos="421005" algn="l"/>
                <a:tab pos="78232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-22875" sz="1275" spc="15">
                <a:latin typeface="Times New Roman"/>
                <a:cs typeface="Times New Roman"/>
              </a:rPr>
              <a:t>n</a:t>
            </a:r>
            <a:r>
              <a:rPr dirty="0" smtClean="0" baseline="-22875" sz="1275" spc="-165">
                <a:latin typeface="Times New Roman"/>
                <a:cs typeface="Times New Roman"/>
              </a:rPr>
              <a:t> 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-22875" sz="1275" spc="97">
                <a:latin typeface="Times New Roman"/>
                <a:cs typeface="Times New Roman"/>
              </a:rPr>
              <a:t>nn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374" y="1533993"/>
            <a:ext cx="792480" cy="1221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8415">
              <a:lnSpc>
                <a:spcPct val="100000"/>
              </a:lnSpc>
            </a:pP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  <a:p>
            <a:pPr algn="r" marR="12700">
              <a:lnSpc>
                <a:spcPts val="1660"/>
              </a:lnSpc>
              <a:spcBef>
                <a:spcPts val="484"/>
              </a:spcBef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21</a:t>
            </a:r>
            <a:endParaRPr sz="850">
              <a:latin typeface="Times New Roman"/>
              <a:cs typeface="Times New Roman"/>
            </a:endParaRPr>
          </a:p>
          <a:p>
            <a:pPr algn="r" marR="104775">
              <a:lnSpc>
                <a:spcPts val="1445"/>
              </a:lnSpc>
              <a:tabLst>
                <a:tab pos="626110" algn="l"/>
              </a:tabLst>
            </a:pPr>
            <a:r>
              <a:rPr dirty="0" smtClean="0" sz="1450" spc="70">
                <a:latin typeface="Times New Roman"/>
                <a:cs typeface="Times New Roman"/>
              </a:rPr>
              <a:t>D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endParaRPr sz="1450">
              <a:latin typeface="Symbol"/>
              <a:cs typeface="Symbol"/>
            </a:endParaRPr>
          </a:p>
          <a:p>
            <a:pPr algn="r" marR="104775">
              <a:lnSpc>
                <a:spcPct val="100000"/>
              </a:lnSpc>
              <a:spcBef>
                <a:spcPts val="484"/>
              </a:spcBef>
            </a:pPr>
            <a:r>
              <a:rPr dirty="0" smtClean="0" sz="1450" spc="10">
                <a:latin typeface="Symbol"/>
                <a:cs typeface="Symbol"/>
              </a:rPr>
              <a:t></a:t>
            </a:r>
            <a:endParaRPr sz="1450">
              <a:latin typeface="Symbol"/>
              <a:cs typeface="Symbol"/>
            </a:endParaRPr>
          </a:p>
          <a:p>
            <a:pPr algn="r" marR="27305">
              <a:lnSpc>
                <a:spcPts val="1720"/>
              </a:lnSpc>
              <a:spcBef>
                <a:spcPts val="345"/>
              </a:spcBef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10">
                <a:latin typeface="Times New Roman"/>
                <a:cs typeface="Times New Roman"/>
              </a:rPr>
              <a:t>n1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972" y="2785220"/>
            <a:ext cx="3030855" cy="1254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" marR="1948814" indent="2540">
              <a:lnSpc>
                <a:spcPct val="140100"/>
              </a:lnSpc>
            </a:pPr>
            <a:r>
              <a:rPr dirty="0" smtClean="0" sz="1450" spc="145">
                <a:latin typeface="Times New Roman"/>
                <a:cs typeface="Times New Roman"/>
              </a:rPr>
              <a:t>a</a:t>
            </a:r>
            <a:r>
              <a:rPr dirty="0" smtClean="0" baseline="-22875" sz="1275" spc="7">
                <a:latin typeface="Times New Roman"/>
                <a:cs typeface="Times New Roman"/>
              </a:rPr>
              <a:t>ij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baseline="-22875" sz="1275" spc="127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-5">
                <a:latin typeface="Times New Roman"/>
                <a:cs typeface="Times New Roman"/>
              </a:rPr>
              <a:t>m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s</a:t>
            </a:r>
            <a:r>
              <a:rPr dirty="0" smtClean="0" sz="1450" spc="15">
                <a:latin typeface="Times New Roman"/>
                <a:cs typeface="Times New Roman"/>
              </a:rPr>
              <a:t> i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20">
                <a:latin typeface="Times New Roman"/>
                <a:cs typeface="Times New Roman"/>
              </a:rPr>
              <a:t>1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2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3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Symbol"/>
                <a:cs typeface="Symbol"/>
              </a:rPr>
              <a:t></a:t>
            </a:r>
            <a:r>
              <a:rPr dirty="0" smtClean="0" sz="1450" spc="-70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  <a:spcBef>
                <a:spcPts val="480"/>
              </a:spcBef>
            </a:pPr>
            <a:r>
              <a:rPr dirty="0" smtClean="0" sz="1450" spc="15">
                <a:latin typeface="Times New Roman"/>
                <a:cs typeface="Times New Roman"/>
              </a:rPr>
              <a:t>j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1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2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3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Symbol"/>
                <a:cs typeface="Symbol"/>
              </a:rPr>
              <a:t></a:t>
            </a:r>
            <a:r>
              <a:rPr dirty="0" smtClean="0" sz="1450" spc="-65">
                <a:latin typeface="Symbol"/>
                <a:cs typeface="Symbol"/>
              </a:rPr>
              <a:t>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0104" y="4182852"/>
            <a:ext cx="0" cy="504461"/>
          </a:xfrm>
          <a:custGeom>
            <a:avLst/>
            <a:gdLst/>
            <a:ahLst/>
            <a:cxnLst/>
            <a:rect l="l" t="t" r="r" b="b"/>
            <a:pathLst>
              <a:path w="0" h="504461">
                <a:moveTo>
                  <a:pt x="0" y="0"/>
                </a:moveTo>
                <a:lnTo>
                  <a:pt x="0" y="504461"/>
                </a:lnTo>
              </a:path>
            </a:pathLst>
          </a:custGeom>
          <a:ln w="78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128853" y="4182852"/>
            <a:ext cx="0" cy="504461"/>
          </a:xfrm>
          <a:custGeom>
            <a:avLst/>
            <a:gdLst/>
            <a:ahLst/>
            <a:cxnLst/>
            <a:rect l="l" t="t" r="r" b="b"/>
            <a:pathLst>
              <a:path w="0" h="504461">
                <a:moveTo>
                  <a:pt x="0" y="0"/>
                </a:moveTo>
                <a:lnTo>
                  <a:pt x="0" y="504461"/>
                </a:lnTo>
              </a:path>
            </a:pathLst>
          </a:custGeom>
          <a:ln w="78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21798" y="4420863"/>
            <a:ext cx="106743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7335" algn="l"/>
                <a:tab pos="684530" algn="l"/>
              </a:tabLst>
            </a:pP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    </a:t>
            </a:r>
            <a:r>
              <a:rPr dirty="0" smtClean="0" sz="850" spc="-10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12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1959" y="4205220"/>
            <a:ext cx="662305" cy="500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720"/>
              </a:lnSpc>
              <a:spcBef>
                <a:spcPts val="480"/>
              </a:spcBef>
              <a:tabLst>
                <a:tab pos="417830" algn="l"/>
              </a:tabLst>
            </a:pP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4223" y="4205220"/>
            <a:ext cx="567690" cy="326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  </a:t>
            </a:r>
            <a:r>
              <a:rPr dirty="0" smtClean="0" sz="850" spc="90">
                <a:latin typeface="Times New Roman"/>
                <a:cs typeface="Times New Roman"/>
              </a:rPr>
              <a:t> </a:t>
            </a:r>
            <a:r>
              <a:rPr dirty="0" smtClean="0" baseline="-28735" sz="2175" spc="52">
                <a:latin typeface="Symbol"/>
                <a:cs typeface="Symbol"/>
              </a:rPr>
              <a:t></a:t>
            </a:r>
            <a:r>
              <a:rPr dirty="0" smtClean="0" baseline="-28735" sz="2175" spc="-22">
                <a:latin typeface="Times New Roman"/>
                <a:cs typeface="Times New Roman"/>
              </a:rPr>
              <a:t> </a:t>
            </a:r>
            <a:r>
              <a:rPr dirty="0" smtClean="0" baseline="-28735" sz="2175" spc="44">
                <a:latin typeface="Times New Roman"/>
                <a:cs typeface="Times New Roman"/>
              </a:rPr>
              <a:t>a</a:t>
            </a:r>
            <a:endParaRPr baseline="-28735" sz="217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72077" y="4297796"/>
            <a:ext cx="7848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  <a:tab pos="685165" algn="l"/>
              </a:tabLst>
            </a:pP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972" y="4818506"/>
            <a:ext cx="28721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59906" y="5179054"/>
            <a:ext cx="0" cy="790265"/>
          </a:xfrm>
          <a:custGeom>
            <a:avLst/>
            <a:gdLst/>
            <a:ahLst/>
            <a:cxnLst/>
            <a:rect l="l" t="t" r="r" b="b"/>
            <a:pathLst>
              <a:path w="0" h="790265">
                <a:moveTo>
                  <a:pt x="0" y="0"/>
                </a:moveTo>
                <a:lnTo>
                  <a:pt x="0" y="790265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539788" y="5179054"/>
            <a:ext cx="0" cy="790265"/>
          </a:xfrm>
          <a:custGeom>
            <a:avLst/>
            <a:gdLst/>
            <a:ahLst/>
            <a:cxnLst/>
            <a:rect l="l" t="t" r="r" b="b"/>
            <a:pathLst>
              <a:path w="0" h="790265">
                <a:moveTo>
                  <a:pt x="0" y="0"/>
                </a:moveTo>
                <a:lnTo>
                  <a:pt x="0" y="790265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37186" y="6632357"/>
            <a:ext cx="0" cy="790210"/>
          </a:xfrm>
          <a:custGeom>
            <a:avLst/>
            <a:gdLst/>
            <a:ahLst/>
            <a:cxnLst/>
            <a:rect l="l" t="t" r="r" b="b"/>
            <a:pathLst>
              <a:path w="0" h="790210">
                <a:moveTo>
                  <a:pt x="0" y="0"/>
                </a:moveTo>
                <a:lnTo>
                  <a:pt x="0" y="790210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357734" y="6632357"/>
            <a:ext cx="0" cy="790210"/>
          </a:xfrm>
          <a:custGeom>
            <a:avLst/>
            <a:gdLst/>
            <a:ahLst/>
            <a:cxnLst/>
            <a:rect l="l" t="t" r="r" b="b"/>
            <a:pathLst>
              <a:path w="0" h="790210">
                <a:moveTo>
                  <a:pt x="0" y="0"/>
                </a:moveTo>
                <a:lnTo>
                  <a:pt x="0" y="790210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407581" y="6890367"/>
            <a:ext cx="215455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2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3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4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5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6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1056" y="6546617"/>
            <a:ext cx="1696720" cy="1864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1125" marR="12700" indent="10160">
              <a:lnSpc>
                <a:spcPct val="127800"/>
              </a:lnSpc>
              <a:tabLst>
                <a:tab pos="472440" algn="l"/>
                <a:tab pos="833755" algn="l"/>
                <a:tab pos="1191260" algn="l"/>
                <a:tab pos="1511935" algn="l"/>
                <a:tab pos="1530985" algn="l"/>
              </a:tabLst>
            </a:pPr>
            <a:r>
              <a:rPr dirty="0" smtClean="0" sz="1450" spc="70">
                <a:latin typeface="Times New Roman"/>
                <a:cs typeface="Times New Roman"/>
              </a:rPr>
              <a:t>a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baseline="-22875" sz="1275" spc="-202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b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baseline="-22875" sz="1275" spc="-202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c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baseline="-22875" sz="1275" spc="-202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a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		</a:t>
            </a:r>
            <a:r>
              <a:rPr dirty="0" smtClean="0" sz="1450" spc="10">
                <a:latin typeface="Times New Roman"/>
                <a:cs typeface="Times New Roman"/>
              </a:rPr>
              <a:t>b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a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105">
                <a:latin typeface="Times New Roman"/>
                <a:cs typeface="Times New Roman"/>
              </a:rPr>
              <a:t>b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95">
                <a:latin typeface="Times New Roman"/>
                <a:cs typeface="Times New Roman"/>
              </a:rPr>
              <a:t>c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a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baseline="-22875" sz="1275" spc="-217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b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480"/>
              </a:spcBef>
              <a:tabLst>
                <a:tab pos="475615" algn="l"/>
                <a:tab pos="836930" algn="l"/>
                <a:tab pos="1194435" algn="l"/>
                <a:tab pos="1524000" algn="l"/>
              </a:tabLst>
            </a:pPr>
            <a:r>
              <a:rPr dirty="0" smtClean="0" sz="1450" spc="135">
                <a:latin typeface="Times New Roman"/>
                <a:cs typeface="Times New Roman"/>
              </a:rPr>
              <a:t>a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75">
                <a:latin typeface="Times New Roman"/>
                <a:cs typeface="Times New Roman"/>
              </a:rPr>
              <a:t>b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70">
                <a:latin typeface="Times New Roman"/>
                <a:cs typeface="Times New Roman"/>
              </a:rPr>
              <a:t>c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a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	</a:t>
            </a:r>
            <a:r>
              <a:rPr dirty="0" smtClean="0" sz="1450" spc="80">
                <a:latin typeface="Times New Roman"/>
                <a:cs typeface="Times New Roman"/>
              </a:rPr>
              <a:t>b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endParaRPr baseline="-22875" sz="1275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ctr" marR="623570">
              <a:lnSpc>
                <a:spcPct val="100000"/>
              </a:lnSpc>
              <a:tabLst>
                <a:tab pos="405765" algn="l"/>
                <a:tab pos="819150" algn="l"/>
              </a:tabLst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  <a:p>
            <a:pPr algn="ctr" marR="631825">
              <a:lnSpc>
                <a:spcPct val="100000"/>
              </a:lnSpc>
              <a:spcBef>
                <a:spcPts val="480"/>
              </a:spcBef>
            </a:pP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  <a:p>
            <a:pPr algn="ctr" marR="623570">
              <a:lnSpc>
                <a:spcPts val="1720"/>
              </a:lnSpc>
              <a:spcBef>
                <a:spcPts val="480"/>
              </a:spcBef>
              <a:tabLst>
                <a:tab pos="405765" algn="l"/>
                <a:tab pos="819150" algn="l"/>
              </a:tabLst>
            </a:pP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0483" y="6023162"/>
            <a:ext cx="278193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2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4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5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5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p</a:t>
            </a:r>
            <a:r>
              <a:rPr dirty="0" smtClean="0" baseline="-22875" sz="1275" spc="15">
                <a:latin typeface="Times New Roman"/>
                <a:cs typeface="Times New Roman"/>
              </a:rPr>
              <a:t>6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104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w</a:t>
            </a:r>
            <a:r>
              <a:rPr dirty="0" smtClean="0" sz="1450" spc="10">
                <a:latin typeface="Times New Roman"/>
                <a:cs typeface="Times New Roman"/>
              </a:rPr>
              <a:t>h</a:t>
            </a:r>
            <a:r>
              <a:rPr dirty="0" smtClean="0" sz="1450" spc="-35">
                <a:latin typeface="Times New Roman"/>
                <a:cs typeface="Times New Roman"/>
              </a:rPr>
              <a:t>e</a:t>
            </a:r>
            <a:r>
              <a:rPr dirty="0" smtClean="0" sz="1450" spc="15">
                <a:latin typeface="Times New Roman"/>
                <a:cs typeface="Times New Roman"/>
              </a:rPr>
              <a:t>re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81839" y="5484122"/>
            <a:ext cx="5807075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</a:pP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  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baseline="13409" sz="2175" spc="30">
                <a:latin typeface="Symbol"/>
                <a:cs typeface="Symbol"/>
              </a:rPr>
              <a:t></a:t>
            </a:r>
            <a:r>
              <a:rPr dirty="0" smtClean="0" baseline="13409" sz="2175" spc="7">
                <a:latin typeface="Times New Roman"/>
                <a:cs typeface="Times New Roman"/>
              </a:rPr>
              <a:t> </a:t>
            </a:r>
            <a:r>
              <a:rPr dirty="0" smtClean="0" baseline="13409" sz="2175" spc="9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35">
                <a:latin typeface="Times New Roman"/>
                <a:cs typeface="Times New Roman"/>
              </a:rPr>
              <a:t> 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0">
                <a:latin typeface="Times New Roman"/>
                <a:cs typeface="Times New Roman"/>
              </a:rPr>
              <a:t> 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5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 </a:t>
            </a:r>
            <a:r>
              <a:rPr dirty="0" smtClean="0" sz="850" spc="-40">
                <a:latin typeface="Times New Roman"/>
                <a:cs typeface="Times New Roman"/>
              </a:rPr>
              <a:t> </a:t>
            </a:r>
            <a:r>
              <a:rPr dirty="0" smtClean="0" baseline="13409" sz="2175" spc="30">
                <a:latin typeface="Symbol"/>
                <a:cs typeface="Symbol"/>
              </a:rPr>
              <a:t></a:t>
            </a:r>
            <a:r>
              <a:rPr dirty="0" smtClean="0" baseline="13409" sz="2175" spc="-82">
                <a:latin typeface="Times New Roman"/>
                <a:cs typeface="Times New Roman"/>
              </a:rPr>
              <a:t> 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0">
                <a:latin typeface="Times New Roman"/>
                <a:cs typeface="Times New Roman"/>
              </a:rPr>
              <a:t> 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70">
                <a:latin typeface="Times New Roman"/>
                <a:cs typeface="Times New Roman"/>
              </a:rPr>
              <a:t> </a:t>
            </a:r>
            <a:r>
              <a:rPr dirty="0" smtClean="0" baseline="13409" sz="2175" spc="209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 </a:t>
            </a:r>
            <a:r>
              <a:rPr dirty="0" smtClean="0" sz="850" spc="-75">
                <a:latin typeface="Times New Roman"/>
                <a:cs typeface="Times New Roman"/>
              </a:rPr>
              <a:t> </a:t>
            </a:r>
            <a:r>
              <a:rPr dirty="0" smtClean="0" baseline="13409" sz="2175" spc="30">
                <a:latin typeface="Symbol"/>
                <a:cs typeface="Symbol"/>
              </a:rPr>
              <a:t></a:t>
            </a:r>
            <a:r>
              <a:rPr dirty="0" smtClean="0" baseline="13409" sz="2175" spc="-82">
                <a:latin typeface="Times New Roman"/>
                <a:cs typeface="Times New Roman"/>
              </a:rPr>
              <a:t> 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70">
                <a:latin typeface="Times New Roman"/>
                <a:cs typeface="Times New Roman"/>
              </a:rPr>
              <a:t> 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35">
                <a:latin typeface="Times New Roman"/>
                <a:cs typeface="Times New Roman"/>
              </a:rPr>
              <a:t> </a:t>
            </a:r>
            <a:r>
              <a:rPr dirty="0" smtClean="0" baseline="13409" sz="2175" spc="209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 </a:t>
            </a:r>
            <a:r>
              <a:rPr dirty="0" smtClean="0" sz="850" spc="-10">
                <a:latin typeface="Times New Roman"/>
                <a:cs typeface="Times New Roman"/>
              </a:rPr>
              <a:t> </a:t>
            </a:r>
            <a:r>
              <a:rPr dirty="0" smtClean="0" baseline="13409" sz="2175" spc="30">
                <a:latin typeface="Symbol"/>
                <a:cs typeface="Symbol"/>
              </a:rPr>
              <a:t></a:t>
            </a:r>
            <a:r>
              <a:rPr dirty="0" smtClean="0" baseline="13409" sz="2175" spc="-112">
                <a:latin typeface="Times New Roman"/>
                <a:cs typeface="Times New Roman"/>
              </a:rPr>
              <a:t> </a:t>
            </a:r>
            <a:r>
              <a:rPr dirty="0" smtClean="0" baseline="13409" sz="2175" spc="209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35">
                <a:latin typeface="Times New Roman"/>
                <a:cs typeface="Times New Roman"/>
              </a:rPr>
              <a:t> 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0">
                <a:latin typeface="Times New Roman"/>
                <a:cs typeface="Times New Roman"/>
              </a:rPr>
              <a:t> 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 </a:t>
            </a:r>
            <a:r>
              <a:rPr dirty="0" smtClean="0" sz="850" spc="-40">
                <a:latin typeface="Times New Roman"/>
                <a:cs typeface="Times New Roman"/>
              </a:rPr>
              <a:t> </a:t>
            </a:r>
            <a:r>
              <a:rPr dirty="0" smtClean="0" baseline="13409" sz="2175" spc="30">
                <a:latin typeface="Symbol"/>
                <a:cs typeface="Symbol"/>
              </a:rPr>
              <a:t></a:t>
            </a:r>
            <a:r>
              <a:rPr dirty="0" smtClean="0" baseline="13409" sz="2175" spc="-112">
                <a:latin typeface="Times New Roman"/>
                <a:cs typeface="Times New Roman"/>
              </a:rPr>
              <a:t> </a:t>
            </a:r>
            <a:r>
              <a:rPr dirty="0" smtClean="0" baseline="13409" sz="2175" spc="209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0">
                <a:latin typeface="Times New Roman"/>
                <a:cs typeface="Times New Roman"/>
              </a:rPr>
              <a:t> 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75">
                <a:latin typeface="Times New Roman"/>
                <a:cs typeface="Times New Roman"/>
              </a:rPr>
              <a:t> </a:t>
            </a:r>
            <a:r>
              <a:rPr dirty="0" smtClean="0" baseline="13409" sz="2175" spc="9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 </a:t>
            </a:r>
            <a:r>
              <a:rPr dirty="0" smtClean="0" sz="850" spc="-75">
                <a:latin typeface="Times New Roman"/>
                <a:cs typeface="Times New Roman"/>
              </a:rPr>
              <a:t> </a:t>
            </a:r>
            <a:r>
              <a:rPr dirty="0" smtClean="0" baseline="13409" sz="2175" spc="30">
                <a:latin typeface="Symbol"/>
                <a:cs typeface="Symbol"/>
              </a:rPr>
              <a:t></a:t>
            </a:r>
            <a:r>
              <a:rPr dirty="0" smtClean="0" baseline="13409" sz="2175" spc="-112">
                <a:latin typeface="Times New Roman"/>
                <a:cs typeface="Times New Roman"/>
              </a:rPr>
              <a:t> </a:t>
            </a:r>
            <a:r>
              <a:rPr dirty="0" smtClean="0" baseline="13409" sz="2175" spc="209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70">
                <a:latin typeface="Times New Roman"/>
                <a:cs typeface="Times New Roman"/>
              </a:rPr>
              <a:t> 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35">
                <a:latin typeface="Times New Roman"/>
                <a:cs typeface="Times New Roman"/>
              </a:rPr>
              <a:t> 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2238" y="5201929"/>
            <a:ext cx="1074420" cy="782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  <a:tabLst>
                <a:tab pos="424180" algn="l"/>
                <a:tab pos="837565" algn="l"/>
              </a:tabLst>
            </a:pP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417830" algn="l"/>
              </a:tabLst>
            </a:pP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  <a:p>
            <a:pPr marL="13335">
              <a:lnSpc>
                <a:spcPts val="1720"/>
              </a:lnSpc>
              <a:spcBef>
                <a:spcPts val="480"/>
              </a:spcBef>
              <a:tabLst>
                <a:tab pos="419734" algn="l"/>
                <a:tab pos="833755" algn="l"/>
              </a:tabLst>
            </a:pP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5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2">
                <a:latin typeface="Times New Roman"/>
                <a:cs typeface="Times New Roman"/>
              </a:rPr>
              <a:t>a</a:t>
            </a:r>
            <a:r>
              <a:rPr dirty="0" smtClean="0" baseline="13409" sz="2175" spc="-35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09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37128" y="760525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717102" y="760525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459133" y="7846500"/>
            <a:ext cx="5419090" cy="281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220"/>
              </a:lnSpc>
            </a:pP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  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</a:t>
            </a:r>
            <a:r>
              <a:rPr dirty="0" smtClean="0" baseline="13409" sz="2175" spc="-15">
                <a:latin typeface="Times New Roman"/>
                <a:cs typeface="Times New Roman"/>
              </a:rPr>
              <a:t> 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baseline="11396" sz="2925" spc="-315">
                <a:latin typeface="Symbol"/>
                <a:cs typeface="Symbol"/>
              </a:rPr>
              <a:t>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95">
                <a:latin typeface="Times New Roman"/>
                <a:cs typeface="Times New Roman"/>
              </a:rPr>
              <a:t> 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-45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</a:t>
            </a:r>
            <a:r>
              <a:rPr dirty="0" smtClean="0" baseline="13409" sz="2175" spc="-127">
                <a:latin typeface="Times New Roman"/>
                <a:cs typeface="Times New Roman"/>
              </a:rPr>
              <a:t> 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95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-85">
                <a:latin typeface="Times New Roman"/>
                <a:cs typeface="Times New Roman"/>
              </a:rPr>
              <a:t> </a:t>
            </a:r>
            <a:r>
              <a:rPr dirty="0" smtClean="0" baseline="11396" sz="2925" spc="-225">
                <a:latin typeface="Symbol"/>
                <a:cs typeface="Symbol"/>
              </a:rPr>
              <a:t></a:t>
            </a:r>
            <a:r>
              <a:rPr dirty="0" smtClean="0" baseline="11396" sz="2925" spc="-450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</a:t>
            </a:r>
            <a:r>
              <a:rPr dirty="0" smtClean="0" baseline="13409" sz="2175" spc="-127">
                <a:latin typeface="Times New Roman"/>
                <a:cs typeface="Times New Roman"/>
              </a:rPr>
              <a:t> 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85">
                <a:latin typeface="Times New Roman"/>
                <a:cs typeface="Times New Roman"/>
              </a:rPr>
              <a:t> </a:t>
            </a:r>
            <a:r>
              <a:rPr dirty="0" smtClean="0" baseline="11396" sz="2925" spc="-315">
                <a:latin typeface="Symbol"/>
                <a:cs typeface="Symbol"/>
              </a:rPr>
              <a:t>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30">
                <a:latin typeface="Times New Roman"/>
                <a:cs typeface="Times New Roman"/>
              </a:rPr>
              <a:t> 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-45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</a:t>
            </a:r>
            <a:r>
              <a:rPr dirty="0" smtClean="0" baseline="13409" sz="2175" spc="-127">
                <a:latin typeface="Times New Roman"/>
                <a:cs typeface="Times New Roman"/>
              </a:rPr>
              <a:t> 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25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-80">
                <a:latin typeface="Times New Roman"/>
                <a:cs typeface="Times New Roman"/>
              </a:rPr>
              <a:t> </a:t>
            </a:r>
            <a:r>
              <a:rPr dirty="0" smtClean="0" baseline="11396" sz="2925" spc="-225">
                <a:latin typeface="Symbol"/>
                <a:cs typeface="Symbol"/>
              </a:rPr>
              <a:t></a:t>
            </a:r>
            <a:r>
              <a:rPr dirty="0" smtClean="0" baseline="11396" sz="2925" spc="-457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</a:t>
            </a:r>
            <a:r>
              <a:rPr dirty="0" smtClean="0" baseline="13409" sz="2175" spc="-89">
                <a:latin typeface="Times New Roman"/>
                <a:cs typeface="Times New Roman"/>
              </a:rPr>
              <a:t> 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60">
                <a:latin typeface="Times New Roman"/>
                <a:cs typeface="Times New Roman"/>
              </a:rPr>
              <a:t> </a:t>
            </a:r>
            <a:r>
              <a:rPr dirty="0" smtClean="0" baseline="11396" sz="2925" spc="-315">
                <a:latin typeface="Symbol"/>
                <a:cs typeface="Symbol"/>
              </a:rPr>
              <a:t>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25">
                <a:latin typeface="Times New Roman"/>
                <a:cs typeface="Times New Roman"/>
              </a:rPr>
              <a:t> 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-20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</a:t>
            </a:r>
            <a:r>
              <a:rPr dirty="0" smtClean="0" baseline="13409" sz="2175" spc="-127">
                <a:latin typeface="Times New Roman"/>
                <a:cs typeface="Times New Roman"/>
              </a:rPr>
              <a:t> 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25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-55">
                <a:latin typeface="Times New Roman"/>
                <a:cs typeface="Times New Roman"/>
              </a:rPr>
              <a:t> </a:t>
            </a:r>
            <a:r>
              <a:rPr dirty="0" smtClean="0" baseline="11396" sz="2925" spc="-225">
                <a:latin typeface="Symbol"/>
                <a:cs typeface="Symbol"/>
              </a:rPr>
              <a:t></a:t>
            </a:r>
            <a:endParaRPr baseline="11396" sz="2925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0420" y="7862723"/>
            <a:ext cx="485775" cy="266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-22875" sz="1275" spc="97">
                <a:latin typeface="Times New Roman"/>
                <a:cs typeface="Times New Roman"/>
              </a:rPr>
              <a:t>21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70559" y="6635750"/>
            <a:ext cx="1028700" cy="800100"/>
          </a:xfrm>
          <a:custGeom>
            <a:avLst/>
            <a:gdLst/>
            <a:ahLst/>
            <a:cxnLst/>
            <a:rect l="l" t="t" r="r" b="b"/>
            <a:pathLst>
              <a:path w="1028700" h="800100">
                <a:moveTo>
                  <a:pt x="0" y="0"/>
                </a:moveTo>
                <a:lnTo>
                  <a:pt x="1028700" y="8001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032510" y="6645275"/>
            <a:ext cx="1028700" cy="800100"/>
          </a:xfrm>
          <a:custGeom>
            <a:avLst/>
            <a:gdLst/>
            <a:ahLst/>
            <a:cxnLst/>
            <a:rect l="l" t="t" r="r" b="b"/>
            <a:pathLst>
              <a:path w="1028700" h="800100">
                <a:moveTo>
                  <a:pt x="0" y="0"/>
                </a:moveTo>
                <a:lnTo>
                  <a:pt x="1028700" y="8001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384935" y="6645275"/>
            <a:ext cx="1028700" cy="800100"/>
          </a:xfrm>
          <a:custGeom>
            <a:avLst/>
            <a:gdLst/>
            <a:ahLst/>
            <a:cxnLst/>
            <a:rect l="l" t="t" r="r" b="b"/>
            <a:pathLst>
              <a:path w="1028700" h="800100">
                <a:moveTo>
                  <a:pt x="0" y="0"/>
                </a:moveTo>
                <a:lnTo>
                  <a:pt x="1028700" y="8001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94359" y="6559550"/>
            <a:ext cx="1143000" cy="914400"/>
          </a:xfrm>
          <a:custGeom>
            <a:avLst/>
            <a:gdLst/>
            <a:ahLst/>
            <a:cxnLst/>
            <a:rect l="l" t="t" r="r" b="b"/>
            <a:pathLst>
              <a:path w="1143000" h="914400">
                <a:moveTo>
                  <a:pt x="0" y="914400"/>
                </a:moveTo>
                <a:lnTo>
                  <a:pt x="1143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27735" y="6578600"/>
            <a:ext cx="1143000" cy="914400"/>
          </a:xfrm>
          <a:custGeom>
            <a:avLst/>
            <a:gdLst/>
            <a:ahLst/>
            <a:cxnLst/>
            <a:rect l="l" t="t" r="r" b="b"/>
            <a:pathLst>
              <a:path w="1143000" h="914400">
                <a:moveTo>
                  <a:pt x="0" y="914400"/>
                </a:moveTo>
                <a:lnTo>
                  <a:pt x="1143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232535" y="6607175"/>
            <a:ext cx="1143000" cy="914400"/>
          </a:xfrm>
          <a:custGeom>
            <a:avLst/>
            <a:gdLst/>
            <a:ahLst/>
            <a:cxnLst/>
            <a:rect l="l" t="t" r="r" b="b"/>
            <a:pathLst>
              <a:path w="1143000" h="914400">
                <a:moveTo>
                  <a:pt x="0" y="914400"/>
                </a:moveTo>
                <a:lnTo>
                  <a:pt x="1143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7411" y="497831"/>
            <a:ext cx="0" cy="789976"/>
          </a:xfrm>
          <a:custGeom>
            <a:avLst/>
            <a:gdLst/>
            <a:ahLst/>
            <a:cxnLst/>
            <a:rect l="l" t="t" r="r" b="b"/>
            <a:pathLst>
              <a:path w="0" h="789976">
                <a:moveTo>
                  <a:pt x="0" y="0"/>
                </a:moveTo>
                <a:lnTo>
                  <a:pt x="0" y="789976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17208" y="497831"/>
            <a:ext cx="0" cy="789976"/>
          </a:xfrm>
          <a:custGeom>
            <a:avLst/>
            <a:gdLst/>
            <a:ahLst/>
            <a:cxnLst/>
            <a:rect l="l" t="t" r="r" b="b"/>
            <a:pathLst>
              <a:path w="0" h="789976">
                <a:moveTo>
                  <a:pt x="0" y="0"/>
                </a:moveTo>
                <a:lnTo>
                  <a:pt x="0" y="789976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183713" y="639474"/>
            <a:ext cx="0" cy="506706"/>
          </a:xfrm>
          <a:custGeom>
            <a:avLst/>
            <a:gdLst/>
            <a:ahLst/>
            <a:cxnLst/>
            <a:rect l="l" t="t" r="r" b="b"/>
            <a:pathLst>
              <a:path w="0" h="506706">
                <a:moveTo>
                  <a:pt x="0" y="0"/>
                </a:moveTo>
                <a:lnTo>
                  <a:pt x="0" y="506706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857815" y="639474"/>
            <a:ext cx="0" cy="506706"/>
          </a:xfrm>
          <a:custGeom>
            <a:avLst/>
            <a:gdLst/>
            <a:ahLst/>
            <a:cxnLst/>
            <a:rect l="l" t="t" r="r" b="b"/>
            <a:pathLst>
              <a:path w="0" h="506706">
                <a:moveTo>
                  <a:pt x="0" y="0"/>
                </a:moveTo>
                <a:lnTo>
                  <a:pt x="0" y="506706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13336" y="639474"/>
            <a:ext cx="0" cy="506706"/>
          </a:xfrm>
          <a:custGeom>
            <a:avLst/>
            <a:gdLst/>
            <a:ahLst/>
            <a:cxnLst/>
            <a:rect l="l" t="t" r="r" b="b"/>
            <a:pathLst>
              <a:path w="0" h="506706">
                <a:moveTo>
                  <a:pt x="0" y="0"/>
                </a:moveTo>
                <a:lnTo>
                  <a:pt x="0" y="506706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979207" y="639474"/>
            <a:ext cx="0" cy="506706"/>
          </a:xfrm>
          <a:custGeom>
            <a:avLst/>
            <a:gdLst/>
            <a:ahLst/>
            <a:cxnLst/>
            <a:rect l="l" t="t" r="r" b="b"/>
            <a:pathLst>
              <a:path w="0" h="506706">
                <a:moveTo>
                  <a:pt x="0" y="0"/>
                </a:moveTo>
                <a:lnTo>
                  <a:pt x="0" y="506706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433937" y="639474"/>
            <a:ext cx="0" cy="506706"/>
          </a:xfrm>
          <a:custGeom>
            <a:avLst/>
            <a:gdLst/>
            <a:ahLst/>
            <a:cxnLst/>
            <a:rect l="l" t="t" r="r" b="b"/>
            <a:pathLst>
              <a:path w="0" h="506706">
                <a:moveTo>
                  <a:pt x="0" y="0"/>
                </a:moveTo>
                <a:lnTo>
                  <a:pt x="0" y="506706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102815" y="639474"/>
            <a:ext cx="0" cy="506706"/>
          </a:xfrm>
          <a:custGeom>
            <a:avLst/>
            <a:gdLst/>
            <a:ahLst/>
            <a:cxnLst/>
            <a:rect l="l" t="t" r="r" b="b"/>
            <a:pathLst>
              <a:path w="0" h="506706">
                <a:moveTo>
                  <a:pt x="0" y="0"/>
                </a:moveTo>
                <a:lnTo>
                  <a:pt x="0" y="506706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471619" y="1382106"/>
            <a:ext cx="0" cy="790039"/>
          </a:xfrm>
          <a:custGeom>
            <a:avLst/>
            <a:gdLst/>
            <a:ahLst/>
            <a:cxnLst/>
            <a:rect l="l" t="t" r="r" b="b"/>
            <a:pathLst>
              <a:path w="0" h="790039">
                <a:moveTo>
                  <a:pt x="0" y="0"/>
                </a:moveTo>
                <a:lnTo>
                  <a:pt x="0" y="790039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551385" y="1382106"/>
            <a:ext cx="0" cy="790039"/>
          </a:xfrm>
          <a:custGeom>
            <a:avLst/>
            <a:gdLst/>
            <a:ahLst/>
            <a:cxnLst/>
            <a:rect l="l" t="t" r="r" b="b"/>
            <a:pathLst>
              <a:path w="0" h="790039">
                <a:moveTo>
                  <a:pt x="0" y="0"/>
                </a:moveTo>
                <a:lnTo>
                  <a:pt x="0" y="790039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046000" y="1382106"/>
            <a:ext cx="0" cy="790039"/>
          </a:xfrm>
          <a:custGeom>
            <a:avLst/>
            <a:gdLst/>
            <a:ahLst/>
            <a:cxnLst/>
            <a:rect l="l" t="t" r="r" b="b"/>
            <a:pathLst>
              <a:path w="0" h="790039">
                <a:moveTo>
                  <a:pt x="0" y="0"/>
                </a:moveTo>
                <a:lnTo>
                  <a:pt x="0" y="790039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125765" y="1382106"/>
            <a:ext cx="0" cy="790039"/>
          </a:xfrm>
          <a:custGeom>
            <a:avLst/>
            <a:gdLst/>
            <a:ahLst/>
            <a:cxnLst/>
            <a:rect l="l" t="t" r="r" b="b"/>
            <a:pathLst>
              <a:path w="0" h="790039">
                <a:moveTo>
                  <a:pt x="0" y="0"/>
                </a:moveTo>
                <a:lnTo>
                  <a:pt x="0" y="790039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60073" y="3279376"/>
            <a:ext cx="0" cy="506747"/>
          </a:xfrm>
          <a:custGeom>
            <a:avLst/>
            <a:gdLst/>
            <a:ahLst/>
            <a:cxnLst/>
            <a:rect l="l" t="t" r="r" b="b"/>
            <a:pathLst>
              <a:path w="0" h="506747">
                <a:moveTo>
                  <a:pt x="0" y="0"/>
                </a:moveTo>
                <a:lnTo>
                  <a:pt x="0" y="506747"/>
                </a:lnTo>
              </a:path>
            </a:pathLst>
          </a:custGeom>
          <a:ln w="7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135352" y="3279376"/>
            <a:ext cx="0" cy="506747"/>
          </a:xfrm>
          <a:custGeom>
            <a:avLst/>
            <a:gdLst/>
            <a:ahLst/>
            <a:cxnLst/>
            <a:rect l="l" t="t" r="r" b="b"/>
            <a:pathLst>
              <a:path w="0" h="506747">
                <a:moveTo>
                  <a:pt x="0" y="0"/>
                </a:moveTo>
                <a:lnTo>
                  <a:pt x="0" y="506747"/>
                </a:lnTo>
              </a:path>
            </a:pathLst>
          </a:custGeom>
          <a:ln w="7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60029" y="3975971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7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25536" y="3975971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7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15294" y="5641576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7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873822" y="5641576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7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69466" y="5804534"/>
            <a:ext cx="175895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.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inor of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37">
                <a:latin typeface="Times New Roman"/>
                <a:cs typeface="Times New Roman"/>
              </a:rPr>
              <a:t>a</a:t>
            </a:r>
            <a:r>
              <a:rPr dirty="0" smtClean="0" baseline="3831" sz="2175" spc="-315">
                <a:latin typeface="Times New Roman"/>
                <a:cs typeface="Times New Roman"/>
              </a:rPr>
              <a:t> </a:t>
            </a:r>
            <a:r>
              <a:rPr dirty="0" smtClean="0" baseline="-16339" sz="1275" spc="104">
                <a:latin typeface="Times New Roman"/>
                <a:cs typeface="Times New Roman"/>
              </a:rPr>
              <a:t>2</a:t>
            </a:r>
            <a:r>
              <a:rPr dirty="0" smtClean="0" baseline="-16339" sz="1275" spc="15">
                <a:latin typeface="Times New Roman"/>
                <a:cs typeface="Times New Roman"/>
              </a:rPr>
              <a:t>2</a:t>
            </a:r>
            <a:r>
              <a:rPr dirty="0" smtClean="0" baseline="-16339" sz="1275" spc="15">
                <a:latin typeface="Times New Roman"/>
                <a:cs typeface="Times New Roman"/>
              </a:rPr>
              <a:t> </a:t>
            </a:r>
            <a:r>
              <a:rPr dirty="0" smtClean="0" baseline="-16339" sz="1275" spc="104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baseline="-28735" sz="2175" spc="37">
                <a:latin typeface="Times New Roman"/>
                <a:cs typeface="Times New Roman"/>
              </a:rPr>
              <a:t>a</a:t>
            </a:r>
            <a:endParaRPr baseline="-28735" sz="217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20562" y="6022845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8301" y="6022845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31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22007" y="5664704"/>
            <a:ext cx="646430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  <a:tabLst>
                <a:tab pos="414020" algn="l"/>
              </a:tabLst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19607" y="5899782"/>
            <a:ext cx="1111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12234" y="5810884"/>
            <a:ext cx="704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215294" y="6620111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7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877319" y="6620111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7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69466" y="6782942"/>
            <a:ext cx="175895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. 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inor of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baseline="5747" sz="2175" spc="22">
                <a:latin typeface="Times New Roman"/>
                <a:cs typeface="Times New Roman"/>
              </a:rPr>
              <a:t>a</a:t>
            </a:r>
            <a:r>
              <a:rPr dirty="0" smtClean="0" baseline="5747" sz="2175" spc="-307">
                <a:latin typeface="Times New Roman"/>
                <a:cs typeface="Times New Roman"/>
              </a:rPr>
              <a:t> </a:t>
            </a:r>
            <a:r>
              <a:rPr dirty="0" smtClean="0" baseline="-16339" sz="1275" spc="97">
                <a:latin typeface="Times New Roman"/>
                <a:cs typeface="Times New Roman"/>
              </a:rPr>
              <a:t>2</a:t>
            </a:r>
            <a:r>
              <a:rPr dirty="0" smtClean="0" baseline="-16339" sz="1275" spc="7">
                <a:latin typeface="Times New Roman"/>
                <a:cs typeface="Times New Roman"/>
              </a:rPr>
              <a:t>3</a:t>
            </a:r>
            <a:r>
              <a:rPr dirty="0" smtClean="0" baseline="-16339" sz="1275" spc="7">
                <a:latin typeface="Times New Roman"/>
                <a:cs typeface="Times New Roman"/>
              </a:rPr>
              <a:t> </a:t>
            </a:r>
            <a:r>
              <a:rPr dirty="0" smtClean="0" baseline="-16339" sz="1275" spc="1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baseline="-28735" sz="2175" spc="37">
                <a:latin typeface="Times New Roman"/>
                <a:cs typeface="Times New Roman"/>
              </a:rPr>
              <a:t>a</a:t>
            </a:r>
            <a:endParaRPr baseline="-28735" sz="2175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20562" y="7001380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32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18301" y="7001380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31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22007" y="6643239"/>
            <a:ext cx="646430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  <a:tabLst>
                <a:tab pos="414020" algn="l"/>
              </a:tabLst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19607" y="6878316"/>
            <a:ext cx="1111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12234" y="6789292"/>
            <a:ext cx="704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0972" y="7375143"/>
            <a:ext cx="6196330" cy="308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09720" algn="l"/>
                <a:tab pos="56876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cofac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of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baseline="5747" sz="2175" spc="7">
                <a:latin typeface="Times New Roman"/>
                <a:cs typeface="Times New Roman"/>
              </a:rPr>
              <a:t>a</a:t>
            </a:r>
            <a:r>
              <a:rPr dirty="0" smtClean="0" baseline="5747" sz="2175" spc="-337">
                <a:latin typeface="Times New Roman"/>
                <a:cs typeface="Times New Roman"/>
              </a:rPr>
              <a:t> </a:t>
            </a:r>
            <a:r>
              <a:rPr dirty="0" smtClean="0" baseline="-13071" sz="1275" spc="15">
                <a:latin typeface="Times New Roman"/>
                <a:cs typeface="Times New Roman"/>
              </a:rPr>
              <a:t>i</a:t>
            </a:r>
            <a:r>
              <a:rPr dirty="0" smtClean="0" baseline="-13071" sz="1275" spc="0">
                <a:latin typeface="Times New Roman"/>
                <a:cs typeface="Times New Roman"/>
              </a:rPr>
              <a:t>j  </a:t>
            </a:r>
            <a:r>
              <a:rPr dirty="0" smtClean="0" baseline="-13071" sz="1275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baseline="5747" sz="2175" spc="165">
                <a:latin typeface="Times New Roman"/>
                <a:cs typeface="Times New Roman"/>
              </a:rPr>
              <a:t>A</a:t>
            </a:r>
            <a:r>
              <a:rPr dirty="0" smtClean="0" baseline="-13071" sz="1275" spc="7">
                <a:latin typeface="Times New Roman"/>
                <a:cs typeface="Times New Roman"/>
              </a:rPr>
              <a:t>i</a:t>
            </a:r>
            <a:r>
              <a:rPr dirty="0" smtClean="0" baseline="-13071" sz="1275" spc="0">
                <a:latin typeface="Times New Roman"/>
                <a:cs typeface="Times New Roman"/>
              </a:rPr>
              <a:t>j</a:t>
            </a:r>
            <a:r>
              <a:rPr dirty="0" smtClean="0" baseline="-13071" sz="1275" spc="0">
                <a:latin typeface="Times New Roman"/>
                <a:cs typeface="Times New Roman"/>
              </a:rPr>
              <a:t>  </a:t>
            </a:r>
            <a:r>
              <a:rPr dirty="0" smtClean="0" baseline="-13071" sz="1275" spc="-8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baseline="2849" sz="2925" spc="-284">
                <a:latin typeface="Symbol"/>
                <a:cs typeface="Symbol"/>
              </a:rPr>
              <a:t></a:t>
            </a:r>
            <a:r>
              <a:rPr dirty="0" smtClean="0" baseline="3831" sz="2175" spc="52">
                <a:latin typeface="Symbol"/>
                <a:cs typeface="Symbol"/>
              </a:rPr>
              <a:t></a:t>
            </a:r>
            <a:r>
              <a:rPr dirty="0" smtClean="0" baseline="3831" sz="2175" spc="-352">
                <a:latin typeface="Times New Roman"/>
                <a:cs typeface="Times New Roman"/>
              </a:rPr>
              <a:t> </a:t>
            </a:r>
            <a:r>
              <a:rPr dirty="0" smtClean="0" baseline="3831" sz="2175" spc="-82">
                <a:latin typeface="Times New Roman"/>
                <a:cs typeface="Times New Roman"/>
              </a:rPr>
              <a:t>1</a:t>
            </a:r>
            <a:r>
              <a:rPr dirty="0" smtClean="0" baseline="2849" sz="2925" spc="-225">
                <a:latin typeface="Symbol"/>
                <a:cs typeface="Symbol"/>
              </a:rPr>
              <a:t></a:t>
            </a:r>
            <a:r>
              <a:rPr dirty="0" smtClean="0" baseline="2849" sz="2925" spc="-225">
                <a:latin typeface="Times New Roman"/>
                <a:cs typeface="Times New Roman"/>
              </a:rPr>
              <a:t>	</a:t>
            </a:r>
            <a:r>
              <a:rPr dirty="0" smtClean="0" sz="1400" spc="-15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inor of	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hus: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90869" y="7402505"/>
            <a:ext cx="17018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45">
                <a:latin typeface="Times New Roman"/>
                <a:cs typeface="Times New Roman"/>
              </a:rPr>
              <a:t>i</a:t>
            </a:r>
            <a:r>
              <a:rPr dirty="0" smtClean="0" sz="850" spc="20">
                <a:latin typeface="Symbol"/>
                <a:cs typeface="Symbol"/>
              </a:rPr>
              <a:t></a:t>
            </a:r>
            <a:r>
              <a:rPr dirty="0" smtClean="0" sz="850" spc="-100">
                <a:latin typeface="Times New Roman"/>
                <a:cs typeface="Times New Roman"/>
              </a:rPr>
              <a:t> </a:t>
            </a:r>
            <a:r>
              <a:rPr dirty="0" smtClean="0" sz="850" spc="10">
                <a:latin typeface="Times New Roman"/>
                <a:cs typeface="Times New Roman"/>
              </a:rPr>
              <a:t>j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90133" y="7465117"/>
            <a:ext cx="189865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</a:pPr>
            <a:r>
              <a:rPr dirty="0" smtClean="0" baseline="13409" sz="2175" spc="7">
                <a:latin typeface="Times New Roman"/>
                <a:cs typeface="Times New Roman"/>
              </a:rPr>
              <a:t>a</a:t>
            </a:r>
            <a:r>
              <a:rPr dirty="0" smtClean="0" baseline="13409" sz="2175" spc="-337">
                <a:latin typeface="Times New Roman"/>
                <a:cs typeface="Times New Roman"/>
              </a:rPr>
              <a:t> </a:t>
            </a:r>
            <a:r>
              <a:rPr dirty="0" smtClean="0" sz="850" spc="10">
                <a:latin typeface="Times New Roman"/>
                <a:cs typeface="Times New Roman"/>
              </a:rPr>
              <a:t>ij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505588" y="7857090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164561" y="7857090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388565" y="7857090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047475" y="7857090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40394" y="7909676"/>
            <a:ext cx="131699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44">
                <a:latin typeface="Times New Roman"/>
                <a:cs typeface="Times New Roman"/>
              </a:rPr>
              <a:t>2</a:t>
            </a:r>
            <a:r>
              <a:rPr dirty="0" smtClean="0" baseline="49019" sz="1275" spc="89">
                <a:latin typeface="Symbol"/>
                <a:cs typeface="Symbol"/>
              </a:rPr>
              <a:t>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 </a:t>
            </a:r>
            <a:r>
              <a:rPr dirty="0" smtClean="0" baseline="49019" sz="1275" spc="-60">
                <a:latin typeface="Times New Roman"/>
                <a:cs typeface="Times New Roman"/>
              </a:rPr>
              <a:t> </a:t>
            </a:r>
            <a:r>
              <a:rPr dirty="0" smtClean="0" baseline="42145" sz="2175" spc="112">
                <a:latin typeface="Times New Roman"/>
                <a:cs typeface="Times New Roman"/>
              </a:rPr>
              <a:t>a</a:t>
            </a:r>
            <a:r>
              <a:rPr dirty="0" smtClean="0" baseline="49019" sz="1275" spc="104">
                <a:latin typeface="Times New Roman"/>
                <a:cs typeface="Times New Roman"/>
              </a:rPr>
              <a:t>11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94437" y="8238360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11050" y="8238360"/>
            <a:ext cx="63309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92759" algn="l"/>
              </a:tabLst>
            </a:pPr>
            <a:r>
              <a:rPr dirty="0" smtClean="0" sz="850" spc="70">
                <a:latin typeface="Times New Roman"/>
                <a:cs typeface="Times New Roman"/>
              </a:rPr>
              <a:t>3</a:t>
            </a:r>
            <a:r>
              <a:rPr dirty="0" smtClean="0" sz="850" spc="20">
                <a:latin typeface="Times New Roman"/>
                <a:cs typeface="Times New Roman"/>
              </a:rPr>
              <a:t>3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70">
                <a:latin typeface="Times New Roman"/>
                <a:cs typeface="Times New Roman"/>
              </a:rPr>
              <a:t>31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14439" y="7880219"/>
            <a:ext cx="1127760" cy="323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95350" algn="l"/>
              </a:tabLst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3</a:t>
            </a:r>
            <a:r>
              <a:rPr dirty="0" smtClean="0" sz="850" spc="20">
                <a:latin typeface="Times New Roman"/>
                <a:cs typeface="Times New Roman"/>
              </a:rPr>
              <a:t>  </a:t>
            </a:r>
            <a:r>
              <a:rPr dirty="0" smtClean="0" sz="850" spc="45">
                <a:latin typeface="Times New Roman"/>
                <a:cs typeface="Times New Roman"/>
              </a:rPr>
              <a:t> </a:t>
            </a:r>
            <a:r>
              <a:rPr dirty="0" smtClean="0" baseline="-28735" sz="2175" spc="52">
                <a:latin typeface="Symbol"/>
                <a:cs typeface="Symbol"/>
              </a:rPr>
              <a:t></a:t>
            </a:r>
            <a:r>
              <a:rPr dirty="0" smtClean="0" baseline="-28735" sz="2175" spc="52">
                <a:latin typeface="Times New Roman"/>
                <a:cs typeface="Times New Roman"/>
              </a:rPr>
              <a:t> </a:t>
            </a:r>
            <a:r>
              <a:rPr dirty="0" smtClean="0" baseline="-28735" sz="2175" spc="-217">
                <a:latin typeface="Times New Roman"/>
                <a:cs typeface="Times New Roman"/>
              </a:rPr>
              <a:t> 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08821" y="8238360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31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1820" y="8096243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07869" y="8115296"/>
            <a:ext cx="13976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  <a:tab pos="895350" algn="l"/>
                <a:tab pos="1297305" algn="l"/>
              </a:tabLst>
            </a:pP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77082" y="8027161"/>
            <a:ext cx="704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494713" y="8553686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156603" y="8553686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490562" y="8553686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152957" y="8553686"/>
            <a:ext cx="0" cy="506365"/>
          </a:xfrm>
          <a:custGeom>
            <a:avLst/>
            <a:gdLst/>
            <a:ahLst/>
            <a:cxnLst/>
            <a:rect l="l" t="t" r="r" b="b"/>
            <a:pathLst>
              <a:path w="0" h="506365">
                <a:moveTo>
                  <a:pt x="0" y="0"/>
                </a:moveTo>
                <a:lnTo>
                  <a:pt x="0" y="506365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047861" y="1687275"/>
            <a:ext cx="1076960" cy="500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7830" algn="l"/>
                <a:tab pos="832485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23</a:t>
            </a:r>
            <a:endParaRPr sz="850">
              <a:latin typeface="Times New Roman"/>
              <a:cs typeface="Times New Roman"/>
            </a:endParaRPr>
          </a:p>
          <a:p>
            <a:pPr marL="13970">
              <a:lnSpc>
                <a:spcPts val="1720"/>
              </a:lnSpc>
              <a:spcBef>
                <a:spcPts val="480"/>
              </a:spcBef>
              <a:tabLst>
                <a:tab pos="420370" algn="l"/>
                <a:tab pos="833755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59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53876" y="1404780"/>
            <a:ext cx="1064260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  <a:tabLst>
                <a:tab pos="419100" algn="l"/>
                <a:tab pos="832485" algn="l"/>
              </a:tabLst>
            </a:pP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73955" y="1687275"/>
            <a:ext cx="1506220" cy="500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7830" algn="l"/>
                <a:tab pos="831850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  </a:t>
            </a:r>
            <a:r>
              <a:rPr dirty="0" smtClean="0" sz="850" spc="-60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Symbol"/>
                <a:cs typeface="Symbol"/>
              </a:rPr>
              <a:t></a:t>
            </a:r>
            <a:r>
              <a:rPr dirty="0" smtClean="0" baseline="13409" sz="2175" spc="-82">
                <a:latin typeface="Times New Roman"/>
                <a:cs typeface="Times New Roman"/>
              </a:rPr>
              <a:t> 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  <a:p>
            <a:pPr marL="13335">
              <a:lnSpc>
                <a:spcPts val="1720"/>
              </a:lnSpc>
              <a:spcBef>
                <a:spcPts val="480"/>
              </a:spcBef>
              <a:tabLst>
                <a:tab pos="419734" algn="l"/>
                <a:tab pos="833755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59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59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79812" y="1404780"/>
            <a:ext cx="1064260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  <a:tabLst>
                <a:tab pos="418465" algn="l"/>
                <a:tab pos="831850" algn="l"/>
              </a:tabLst>
            </a:pP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16535" y="1639931"/>
            <a:ext cx="386080" cy="266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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12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0470" y="1639931"/>
            <a:ext cx="395605" cy="266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11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35798" y="662472"/>
            <a:ext cx="662940" cy="501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7830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  <a:p>
            <a:pPr marL="13970">
              <a:lnSpc>
                <a:spcPts val="1720"/>
              </a:lnSpc>
              <a:spcBef>
                <a:spcPts val="484"/>
              </a:spcBef>
              <a:tabLst>
                <a:tab pos="419734" algn="l"/>
              </a:tabLst>
            </a:pP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59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32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255521" y="879137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315356" y="662472"/>
            <a:ext cx="958850" cy="501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7830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  </a:t>
            </a:r>
            <a:r>
              <a:rPr dirty="0" smtClean="0" sz="850" spc="-60">
                <a:latin typeface="Times New Roman"/>
                <a:cs typeface="Times New Roman"/>
              </a:rPr>
              <a:t> </a:t>
            </a:r>
            <a:r>
              <a:rPr dirty="0" smtClean="0" baseline="-28735" sz="2175" spc="44">
                <a:latin typeface="Symbol"/>
                <a:cs typeface="Symbol"/>
              </a:rPr>
              <a:t></a:t>
            </a:r>
            <a:r>
              <a:rPr dirty="0" smtClean="0" baseline="-28735" sz="2175" spc="-82">
                <a:latin typeface="Times New Roman"/>
                <a:cs typeface="Times New Roman"/>
              </a:rPr>
              <a:t> </a:t>
            </a:r>
            <a:r>
              <a:rPr dirty="0" smtClean="0" baseline="-28735" sz="2175" spc="37">
                <a:latin typeface="Times New Roman"/>
                <a:cs typeface="Times New Roman"/>
              </a:rPr>
              <a:t>a</a:t>
            </a:r>
            <a:endParaRPr baseline="-28735" sz="2175">
              <a:latin typeface="Times New Roman"/>
              <a:cs typeface="Times New Roman"/>
            </a:endParaRPr>
          </a:p>
          <a:p>
            <a:pPr marL="13970">
              <a:lnSpc>
                <a:spcPts val="1720"/>
              </a:lnSpc>
              <a:spcBef>
                <a:spcPts val="484"/>
              </a:spcBef>
              <a:tabLst>
                <a:tab pos="419734" algn="l"/>
              </a:tabLst>
            </a:pP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31754" y="879137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12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186050" y="662472"/>
            <a:ext cx="963930" cy="501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6084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15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  </a:t>
            </a:r>
            <a:r>
              <a:rPr dirty="0" smtClean="0" sz="850" spc="-60">
                <a:latin typeface="Times New Roman"/>
                <a:cs typeface="Times New Roman"/>
              </a:rPr>
              <a:t> </a:t>
            </a:r>
            <a:r>
              <a:rPr dirty="0" smtClean="0" baseline="-28735" sz="2175" spc="-60">
                <a:latin typeface="Symbol"/>
                <a:cs typeface="Symbol"/>
              </a:rPr>
              <a:t></a:t>
            </a:r>
            <a:r>
              <a:rPr dirty="0" smtClean="0" baseline="-28735" sz="2175" spc="-120">
                <a:latin typeface="Times New Roman"/>
                <a:cs typeface="Times New Roman"/>
              </a:rPr>
              <a:t> </a:t>
            </a:r>
            <a:r>
              <a:rPr dirty="0" smtClean="0" baseline="-28735" sz="2175" spc="37">
                <a:latin typeface="Times New Roman"/>
                <a:cs typeface="Times New Roman"/>
              </a:rPr>
              <a:t>a</a:t>
            </a:r>
            <a:endParaRPr baseline="-28735" sz="2175">
              <a:latin typeface="Times New Roman"/>
              <a:cs typeface="Times New Roman"/>
            </a:endParaRPr>
          </a:p>
          <a:p>
            <a:pPr marL="14604">
              <a:lnSpc>
                <a:spcPts val="1720"/>
              </a:lnSpc>
              <a:spcBef>
                <a:spcPts val="484"/>
              </a:spcBef>
              <a:tabLst>
                <a:tab pos="427990" algn="l"/>
              </a:tabLst>
            </a:pP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010520" y="879137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561774" y="1161229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148196" y="1161229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32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42152" y="1161229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31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63752" y="879137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23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49779" y="879137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44115" y="879137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21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45271" y="520442"/>
            <a:ext cx="1064260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  <a:tabLst>
                <a:tab pos="419100" algn="l"/>
                <a:tab pos="832485" algn="l"/>
              </a:tabLst>
            </a:pP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163714" y="755594"/>
            <a:ext cx="469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Symbol"/>
                <a:cs typeface="Symbol"/>
              </a:rPr>
              <a:t>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Symbol"/>
                <a:cs typeface="Symbol"/>
              </a:rPr>
              <a:t></a:t>
            </a:r>
            <a:r>
              <a:rPr dirty="0" smtClean="0" sz="1450" spc="-114">
                <a:latin typeface="Times New Roman"/>
                <a:cs typeface="Times New Roman"/>
              </a:rPr>
              <a:t>(</a:t>
            </a:r>
            <a:r>
              <a:rPr dirty="0" smtClean="0" sz="1450" spc="-100">
                <a:latin typeface="Times New Roman"/>
                <a:cs typeface="Times New Roman"/>
              </a:rPr>
              <a:t>1</a:t>
            </a:r>
            <a:r>
              <a:rPr dirty="0" smtClean="0" sz="1450" spc="1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10420" y="694161"/>
            <a:ext cx="1618615" cy="577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3204" marR="12700" indent="-230504">
              <a:lnSpc>
                <a:spcPct val="127800"/>
              </a:lnSpc>
              <a:tabLst>
                <a:tab pos="647065" algn="l"/>
                <a:tab pos="1061085" algn="l"/>
                <a:tab pos="1369060" algn="l"/>
              </a:tabLst>
            </a:pPr>
            <a:r>
              <a:rPr dirty="0" smtClean="0" sz="1450" spc="50">
                <a:latin typeface="Symbol"/>
                <a:cs typeface="Symbol"/>
              </a:rPr>
              <a:t>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 a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35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35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0972" y="2204404"/>
            <a:ext cx="6774815" cy="9315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uation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(short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inor</a:t>
            </a:r>
            <a:r>
              <a:rPr dirty="0" smtClean="0" sz="1400" spc="0">
                <a:latin typeface="Times New Roman"/>
                <a:cs typeface="Times New Roman"/>
              </a:rPr>
              <a:t>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t) of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tries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ultipl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5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hus,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62082" y="3302504"/>
            <a:ext cx="671830" cy="1196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7355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23</a:t>
            </a:r>
            <a:endParaRPr sz="8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480"/>
              </a:spcBef>
              <a:tabLst>
                <a:tab pos="428625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5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417830" algn="l"/>
              </a:tabLst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23</a:t>
            </a:r>
            <a:endParaRPr sz="850">
              <a:latin typeface="Times New Roman"/>
              <a:cs typeface="Times New Roman"/>
            </a:endParaRPr>
          </a:p>
          <a:p>
            <a:pPr marL="13970">
              <a:lnSpc>
                <a:spcPts val="1720"/>
              </a:lnSpc>
              <a:spcBef>
                <a:spcPts val="480"/>
              </a:spcBef>
              <a:tabLst>
                <a:tab pos="419734" algn="l"/>
              </a:tabLst>
            </a:pP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61617" y="3442080"/>
            <a:ext cx="14160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inor of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baseline="3831" sz="2175" spc="112">
                <a:latin typeface="Times New Roman"/>
                <a:cs typeface="Times New Roman"/>
              </a:rPr>
              <a:t>a</a:t>
            </a:r>
            <a:r>
              <a:rPr dirty="0" smtClean="0" baseline="-16339" sz="1275" spc="104">
                <a:latin typeface="Times New Roman"/>
                <a:cs typeface="Times New Roman"/>
              </a:rPr>
              <a:t>1</a:t>
            </a:r>
            <a:r>
              <a:rPr dirty="0" smtClean="0" baseline="-16339" sz="1275" spc="15">
                <a:latin typeface="Times New Roman"/>
                <a:cs typeface="Times New Roman"/>
              </a:rPr>
              <a:t>1</a:t>
            </a:r>
            <a:r>
              <a:rPr dirty="0" smtClean="0" baseline="-16339" sz="1275" spc="-12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244904" y="4138548"/>
            <a:ext cx="1431290" cy="252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inor of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baseline="3831" sz="2175" spc="120">
                <a:latin typeface="Times New Roman"/>
                <a:cs typeface="Times New Roman"/>
              </a:rPr>
              <a:t>a</a:t>
            </a:r>
            <a:r>
              <a:rPr dirty="0" smtClean="0" baseline="-16339" sz="1275" spc="104">
                <a:latin typeface="Times New Roman"/>
                <a:cs typeface="Times New Roman"/>
              </a:rPr>
              <a:t>1</a:t>
            </a:r>
            <a:r>
              <a:rPr dirty="0" smtClean="0" baseline="-16339" sz="1275" spc="15">
                <a:latin typeface="Times New Roman"/>
                <a:cs typeface="Times New Roman"/>
              </a:rPr>
              <a:t>2</a:t>
            </a:r>
            <a:r>
              <a:rPr dirty="0" smtClean="0" baseline="-16339" sz="1275" spc="5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0972" y="4660010"/>
            <a:ext cx="2901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inor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404742" y="4680642"/>
            <a:ext cx="189865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</a:pPr>
            <a:r>
              <a:rPr dirty="0" smtClean="0" baseline="13409" sz="2175" spc="7">
                <a:latin typeface="Times New Roman"/>
                <a:cs typeface="Times New Roman"/>
              </a:rPr>
              <a:t>a</a:t>
            </a:r>
            <a:r>
              <a:rPr dirty="0" smtClean="0" baseline="13409" sz="2175" spc="-337">
                <a:latin typeface="Times New Roman"/>
                <a:cs typeface="Times New Roman"/>
              </a:rPr>
              <a:t> </a:t>
            </a:r>
            <a:r>
              <a:rPr dirty="0" smtClean="0" sz="850" spc="10">
                <a:latin typeface="Times New Roman"/>
                <a:cs typeface="Times New Roman"/>
              </a:rPr>
              <a:t>ij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686683" y="4660010"/>
            <a:ext cx="349440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is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0972" y="5053202"/>
            <a:ext cx="1923414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ntaining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baseline="5747" sz="2175" spc="7">
                <a:latin typeface="Times New Roman"/>
                <a:cs typeface="Times New Roman"/>
              </a:rPr>
              <a:t>a</a:t>
            </a:r>
            <a:r>
              <a:rPr dirty="0" smtClean="0" baseline="5747" sz="2175" spc="-337">
                <a:latin typeface="Times New Roman"/>
                <a:cs typeface="Times New Roman"/>
              </a:rPr>
              <a:t> </a:t>
            </a:r>
            <a:r>
              <a:rPr dirty="0" smtClean="0" baseline="-13071" sz="1275" spc="15">
                <a:latin typeface="Times New Roman"/>
                <a:cs typeface="Times New Roman"/>
              </a:rPr>
              <a:t>i</a:t>
            </a:r>
            <a:r>
              <a:rPr dirty="0" smtClean="0" baseline="-13071" sz="1275" spc="0">
                <a:latin typeface="Times New Roman"/>
                <a:cs typeface="Times New Roman"/>
              </a:rPr>
              <a:t>j  </a:t>
            </a:r>
            <a:r>
              <a:rPr dirty="0" smtClean="0" baseline="-13071" sz="1275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delete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0388" y="8606271"/>
            <a:ext cx="130556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2265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</a:t>
            </a:r>
            <a:r>
              <a:rPr dirty="0" smtClean="0" baseline="49019" sz="1275" spc="44">
                <a:latin typeface="Times New Roman"/>
                <a:cs typeface="Times New Roman"/>
              </a:rPr>
              <a:t>2</a:t>
            </a:r>
            <a:r>
              <a:rPr dirty="0" smtClean="0" baseline="49019" sz="1275" spc="44">
                <a:latin typeface="Symbol"/>
                <a:cs typeface="Symbol"/>
              </a:rPr>
              <a:t></a:t>
            </a:r>
            <a:r>
              <a:rPr dirty="0" smtClean="0" baseline="49019" sz="1275" spc="30">
                <a:latin typeface="Times New Roman"/>
                <a:cs typeface="Times New Roman"/>
              </a:rPr>
              <a:t>3</a:t>
            </a:r>
            <a:r>
              <a:rPr dirty="0" smtClean="0" baseline="49019" sz="1275" spc="30">
                <a:latin typeface="Times New Roman"/>
                <a:cs typeface="Times New Roman"/>
              </a:rPr>
              <a:t>  </a:t>
            </a:r>
            <a:r>
              <a:rPr dirty="0" smtClean="0" baseline="49019" sz="1275" spc="-104">
                <a:latin typeface="Times New Roman"/>
                <a:cs typeface="Times New Roman"/>
              </a:rPr>
              <a:t> </a:t>
            </a:r>
            <a:r>
              <a:rPr dirty="0" smtClean="0" baseline="42145" sz="2175" spc="104">
                <a:latin typeface="Times New Roman"/>
                <a:cs typeface="Times New Roman"/>
              </a:rPr>
              <a:t>a</a:t>
            </a:r>
            <a:r>
              <a:rPr dirty="0" smtClean="0" baseline="49019" sz="1275" spc="104">
                <a:latin typeface="Times New Roman"/>
                <a:cs typeface="Times New Roman"/>
              </a:rPr>
              <a:t>11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996005" y="8934955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32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593864" y="8934955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31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903471" y="8576814"/>
            <a:ext cx="1240790" cy="323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08380" algn="l"/>
              </a:tabLst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  </a:t>
            </a:r>
            <a:r>
              <a:rPr dirty="0" smtClean="0" sz="850" spc="75">
                <a:latin typeface="Times New Roman"/>
                <a:cs typeface="Times New Roman"/>
              </a:rPr>
              <a:t> </a:t>
            </a:r>
            <a:r>
              <a:rPr dirty="0" smtClean="0" baseline="-28735" sz="2175" spc="52">
                <a:latin typeface="Symbol"/>
                <a:cs typeface="Symbol"/>
              </a:rPr>
              <a:t></a:t>
            </a:r>
            <a:r>
              <a:rPr dirty="0" smtClean="0" baseline="-28735" sz="2175" spc="15">
                <a:latin typeface="Times New Roman"/>
                <a:cs typeface="Times New Roman"/>
              </a:rPr>
              <a:t> </a:t>
            </a:r>
            <a:r>
              <a:rPr dirty="0" smtClean="0" baseline="-28735" sz="2175" spc="-52">
                <a:latin typeface="Symbol"/>
                <a:cs typeface="Symbol"/>
              </a:rPr>
              <a:t></a:t>
            </a:r>
            <a:r>
              <a:rPr dirty="0" smtClean="0" baseline="-28735" sz="2175" spc="-202">
                <a:latin typeface="Times New Roman"/>
                <a:cs typeface="Times New Roman"/>
              </a:rPr>
              <a:t> 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000124" y="8934955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32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597920" y="8934955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31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91780" y="8792838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23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496991" y="8811891"/>
            <a:ext cx="15100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  <a:tab pos="1008380" algn="l"/>
                <a:tab pos="1410335" algn="l"/>
              </a:tabLst>
            </a:pP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86810" y="8723629"/>
            <a:ext cx="704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013710" y="1402714"/>
            <a:ext cx="0" cy="795654"/>
          </a:xfrm>
          <a:custGeom>
            <a:avLst/>
            <a:gdLst/>
            <a:ahLst/>
            <a:cxnLst/>
            <a:rect l="l" t="t" r="r" b="b"/>
            <a:pathLst>
              <a:path w="0" h="795654">
                <a:moveTo>
                  <a:pt x="0" y="0"/>
                </a:moveTo>
                <a:lnTo>
                  <a:pt x="0" y="79565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004434" y="1374139"/>
            <a:ext cx="0" cy="795654"/>
          </a:xfrm>
          <a:custGeom>
            <a:avLst/>
            <a:gdLst/>
            <a:ahLst/>
            <a:cxnLst/>
            <a:rect l="l" t="t" r="r" b="b"/>
            <a:pathLst>
              <a:path w="0" h="795654">
                <a:moveTo>
                  <a:pt x="0" y="0"/>
                </a:moveTo>
                <a:lnTo>
                  <a:pt x="0" y="79565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442210" y="1517014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013834" y="1526539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892825" y="1378152"/>
          <a:ext cx="1092054" cy="814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60"/>
                <a:gridCol w="971132"/>
              </a:tblGrid>
              <a:tr h="134908">
                <a:tc>
                  <a:txBody>
                    <a:bodyPr/>
                    <a:lstStyle/>
                    <a:p>
                      <a:pPr marL="16510">
                        <a:lnSpc>
                          <a:spcPts val="1215"/>
                        </a:lnSpc>
                      </a:pPr>
                      <a:r>
                        <a:rPr dirty="0" smtClean="0" sz="1450">
                          <a:latin typeface="Times New Roman"/>
                          <a:cs typeface="Times New Roman"/>
                        </a:rPr>
                        <a:t>a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907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44"/>
                        </a:lnSpc>
                        <a:tabLst>
                          <a:tab pos="313055" algn="l"/>
                          <a:tab pos="726440" algn="l"/>
                        </a:tabLst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82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82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13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79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1829">
                <a:tc>
                  <a:txBody>
                    <a:bodyPr/>
                    <a:lstStyle/>
                    <a:p>
                      <a:pPr marL="12065" marR="2540" indent="-1905">
                        <a:lnSpc>
                          <a:spcPct val="127800"/>
                        </a:lnSpc>
                      </a:pPr>
                      <a:r>
                        <a:rPr dirty="0" smtClean="0" sz="14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50">
                          <a:latin typeface="Times New Roman"/>
                          <a:cs typeface="Times New Roman"/>
                        </a:rPr>
                        <a:t> a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907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tabLst>
                          <a:tab pos="306705" algn="l"/>
                          <a:tab pos="720725" algn="l"/>
                        </a:tabLst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13409" sz="2175" spc="-32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13409" sz="2175" spc="-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23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175">
                        <a:lnSpc>
                          <a:spcPts val="1730"/>
                        </a:lnSpc>
                        <a:spcBef>
                          <a:spcPts val="480"/>
                        </a:spcBef>
                        <a:tabLst>
                          <a:tab pos="308610" algn="l"/>
                          <a:tab pos="721995" algn="l"/>
                        </a:tabLst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13409" sz="2175" spc="-35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13409" sz="2175" spc="-35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33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7907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96" name="object 96"/>
          <p:cNvGraphicFramePr>
            <a:graphicFrameLocks noGrp="1"/>
          </p:cNvGraphicFramePr>
          <p:nvPr/>
        </p:nvGraphicFramePr>
        <p:xfrm>
          <a:off x="456002" y="5469651"/>
          <a:ext cx="1092142" cy="819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444"/>
                <a:gridCol w="564958"/>
              </a:tblGrid>
              <a:tr h="444635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tabLst>
                          <a:tab pos="422909" algn="l"/>
                        </a:tabLst>
                      </a:pPr>
                      <a:r>
                        <a:rPr dirty="0" smtClean="0" sz="1450" spc="5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-22875" sz="1275" spc="82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baseline="-22875" sz="1275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baseline="-22875" sz="1275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450" spc="0">
                          <a:latin typeface="Times New Roman"/>
                          <a:cs typeface="Times New Roman"/>
                        </a:rPr>
                        <a:t>a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0795">
                        <a:lnSpc>
                          <a:spcPts val="1435"/>
                        </a:lnSpc>
                        <a:spcBef>
                          <a:spcPts val="480"/>
                        </a:spcBef>
                        <a:tabLst>
                          <a:tab pos="416559" algn="l"/>
                        </a:tabLst>
                      </a:pPr>
                      <a:r>
                        <a:rPr dirty="0" smtClean="0" sz="14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50" spc="-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-22875" sz="1275" spc="82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baseline="-22875" sz="1275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baseline="-22875" sz="1275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450" spc="0">
                          <a:latin typeface="Times New Roman"/>
                          <a:cs typeface="Times New Roman"/>
                        </a:rPr>
                        <a:t>a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826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320040" algn="l"/>
                        </a:tabLst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82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13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1065"/>
                        </a:lnSpc>
                        <a:spcBef>
                          <a:spcPts val="480"/>
                        </a:spcBef>
                        <a:tabLst>
                          <a:tab pos="314325" algn="l"/>
                        </a:tabLst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13409" sz="2175" spc="-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23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7826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tabLst>
                          <a:tab pos="418465" algn="l"/>
                        </a:tabLst>
                      </a:pPr>
                      <a:r>
                        <a:rPr dirty="0" smtClean="0" sz="1450" spc="12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-22875" sz="1275" spc="82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baseline="-22875" sz="1275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baseline="-22875" sz="1275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450" spc="0">
                          <a:latin typeface="Times New Roman"/>
                          <a:cs typeface="Times New Roman"/>
                        </a:rPr>
                        <a:t>a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826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tabLst>
                          <a:tab pos="316230" algn="l"/>
                        </a:tabLst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187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33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7826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97" name="object 97"/>
          <p:cNvGraphicFramePr>
            <a:graphicFrameLocks noGrp="1"/>
          </p:cNvGraphicFramePr>
          <p:nvPr/>
        </p:nvGraphicFramePr>
        <p:xfrm>
          <a:off x="456002" y="6448185"/>
          <a:ext cx="1092142" cy="820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4544"/>
                <a:gridCol w="145858"/>
              </a:tblGrid>
              <a:tr h="44527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tabLst>
                          <a:tab pos="422909" algn="l"/>
                          <a:tab pos="836930" algn="l"/>
                        </a:tabLst>
                      </a:pPr>
                      <a:r>
                        <a:rPr dirty="0" smtClean="0" baseline="13409" sz="2175" spc="82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82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endParaRPr baseline="13409" sz="2175">
                        <a:latin typeface="Times New Roman"/>
                        <a:cs typeface="Times New Roman"/>
                      </a:endParaRPr>
                    </a:p>
                    <a:p>
                      <a:pPr marL="10795">
                        <a:lnSpc>
                          <a:spcPts val="1070"/>
                        </a:lnSpc>
                        <a:spcBef>
                          <a:spcPts val="480"/>
                        </a:spcBef>
                        <a:tabLst>
                          <a:tab pos="416559" algn="l"/>
                          <a:tab pos="830580" algn="l"/>
                        </a:tabLst>
                      </a:pPr>
                      <a:r>
                        <a:rPr dirty="0" smtClean="0" baseline="13409" sz="217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13409" sz="2175" spc="-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13409" sz="2175" spc="-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endParaRPr baseline="13409" sz="21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826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13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7826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029"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tabLst>
                          <a:tab pos="418465" algn="l"/>
                          <a:tab pos="832485" algn="l"/>
                        </a:tabLst>
                      </a:pPr>
                      <a:r>
                        <a:rPr dirty="0" smtClean="0" baseline="13409" sz="2175" spc="187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baseline="13409" sz="2175" spc="-3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850" spc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baseline="13409" sz="2175" spc="0">
                          <a:latin typeface="Times New Roman"/>
                          <a:cs typeface="Times New Roman"/>
                        </a:rPr>
                        <a:t>a</a:t>
                      </a:r>
                      <a:endParaRPr baseline="13409" sz="21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826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23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"/>
                        </a:spcBef>
                      </a:pPr>
                      <a:endParaRPr sz="120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850" spc="55">
                          <a:latin typeface="Times New Roman"/>
                          <a:cs typeface="Times New Roman"/>
                        </a:rPr>
                        <a:t>33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7826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7516" y="5021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17427" y="5021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459526" y="806890"/>
            <a:ext cx="2405380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70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  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Symbol"/>
                <a:cs typeface="Symbol"/>
              </a:rPr>
              <a:t></a:t>
            </a:r>
            <a:r>
              <a:rPr dirty="0" smtClean="0" baseline="13409" sz="2175" spc="-7">
                <a:latin typeface="Times New Roman"/>
                <a:cs typeface="Times New Roman"/>
              </a:rPr>
              <a:t> 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50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-85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Symbol"/>
                <a:cs typeface="Symbol"/>
              </a:rPr>
              <a:t></a:t>
            </a:r>
            <a:r>
              <a:rPr dirty="0" smtClean="0" baseline="13409" sz="2175" spc="-89">
                <a:latin typeface="Times New Roman"/>
                <a:cs typeface="Times New Roman"/>
              </a:rPr>
              <a:t> 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-100">
                <a:latin typeface="Times New Roman"/>
                <a:cs typeface="Times New Roman"/>
              </a:rPr>
              <a:t> </a:t>
            </a:r>
            <a:r>
              <a:rPr dirty="0" smtClean="0" baseline="13409" sz="2175" spc="60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-20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Symbol"/>
                <a:cs typeface="Symbol"/>
              </a:rPr>
              <a:t></a:t>
            </a:r>
            <a:r>
              <a:rPr dirty="0" smtClean="0" baseline="13409" sz="2175" spc="-89">
                <a:latin typeface="Times New Roman"/>
                <a:cs typeface="Times New Roman"/>
              </a:rPr>
              <a:t> 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90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018" y="524776"/>
            <a:ext cx="1073785" cy="782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  <a:tabLst>
                <a:tab pos="405765" algn="l"/>
                <a:tab pos="819785" algn="l"/>
              </a:tabLst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04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  <a:p>
            <a:pPr algn="ctr" marR="7620">
              <a:lnSpc>
                <a:spcPct val="100000"/>
              </a:lnSpc>
              <a:spcBef>
                <a:spcPts val="480"/>
              </a:spcBef>
            </a:pPr>
            <a:r>
              <a:rPr dirty="0" smtClean="0" baseline="13409" sz="2175" spc="37">
                <a:latin typeface="Times New Roman"/>
                <a:cs typeface="Times New Roman"/>
              </a:rPr>
              <a:t>a</a:t>
            </a:r>
            <a:r>
              <a:rPr dirty="0" smtClean="0" baseline="13409" sz="2175" spc="-322">
                <a:latin typeface="Times New Roman"/>
                <a:cs typeface="Times New Roman"/>
              </a:rPr>
              <a:t> </a:t>
            </a:r>
            <a:r>
              <a:rPr dirty="0" smtClean="0" sz="850" spc="70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  <a:p>
            <a:pPr algn="ctr">
              <a:lnSpc>
                <a:spcPts val="1720"/>
              </a:lnSpc>
              <a:spcBef>
                <a:spcPts val="480"/>
              </a:spcBef>
              <a:tabLst>
                <a:tab pos="405765" algn="l"/>
                <a:tab pos="819785" algn="l"/>
              </a:tabLst>
            </a:pP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70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0422" y="759612"/>
            <a:ext cx="486409" cy="266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Symbol"/>
                <a:cs typeface="Symbol"/>
              </a:rPr>
              <a:t>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-22875" sz="1275" spc="104">
                <a:latin typeface="Times New Roman"/>
                <a:cs typeface="Times New Roman"/>
              </a:rPr>
              <a:t>21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972" y="1422653"/>
            <a:ext cx="11633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Evaluate: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972" y="2125217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2146" y="1788659"/>
            <a:ext cx="0" cy="790218"/>
          </a:xfrm>
          <a:custGeom>
            <a:avLst/>
            <a:gdLst/>
            <a:ahLst/>
            <a:cxnLst/>
            <a:rect l="l" t="t" r="r" b="b"/>
            <a:pathLst>
              <a:path w="0" h="790218">
                <a:moveTo>
                  <a:pt x="0" y="0"/>
                </a:moveTo>
                <a:lnTo>
                  <a:pt x="0" y="790218"/>
                </a:lnTo>
              </a:path>
            </a:pathLst>
          </a:custGeom>
          <a:ln w="78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32421" y="1788659"/>
            <a:ext cx="0" cy="790218"/>
          </a:xfrm>
          <a:custGeom>
            <a:avLst/>
            <a:gdLst/>
            <a:ahLst/>
            <a:cxnLst/>
            <a:rect l="l" t="t" r="r" b="b"/>
            <a:pathLst>
              <a:path w="0" h="790218">
                <a:moveTo>
                  <a:pt x="0" y="0"/>
                </a:moveTo>
                <a:lnTo>
                  <a:pt x="0" y="790218"/>
                </a:lnTo>
              </a:path>
            </a:pathLst>
          </a:custGeom>
          <a:ln w="78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13111" y="1764392"/>
            <a:ext cx="922655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1630" algn="l"/>
                <a:tab pos="74168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480"/>
              </a:spcBef>
              <a:tabLst>
                <a:tab pos="287020" algn="l"/>
                <a:tab pos="66929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484"/>
              </a:spcBef>
              <a:tabLst>
                <a:tab pos="341630" algn="l"/>
                <a:tab pos="74041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3423" y="2760732"/>
            <a:ext cx="0" cy="789892"/>
          </a:xfrm>
          <a:custGeom>
            <a:avLst/>
            <a:gdLst/>
            <a:ahLst/>
            <a:cxnLst/>
            <a:rect l="l" t="t" r="r" b="b"/>
            <a:pathLst>
              <a:path w="0" h="789892">
                <a:moveTo>
                  <a:pt x="0" y="0"/>
                </a:moveTo>
                <a:lnTo>
                  <a:pt x="0" y="789892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547335" y="2760732"/>
            <a:ext cx="0" cy="789892"/>
          </a:xfrm>
          <a:custGeom>
            <a:avLst/>
            <a:gdLst/>
            <a:ahLst/>
            <a:cxnLst/>
            <a:rect l="l" t="t" r="r" b="b"/>
            <a:pathLst>
              <a:path w="0" h="789892">
                <a:moveTo>
                  <a:pt x="0" y="0"/>
                </a:moveTo>
                <a:lnTo>
                  <a:pt x="0" y="789892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964366" y="2904777"/>
            <a:ext cx="0" cy="501816"/>
          </a:xfrm>
          <a:custGeom>
            <a:avLst/>
            <a:gdLst/>
            <a:ahLst/>
            <a:cxnLst/>
            <a:rect l="l" t="t" r="r" b="b"/>
            <a:pathLst>
              <a:path w="0" h="501816">
                <a:moveTo>
                  <a:pt x="0" y="0"/>
                </a:moveTo>
                <a:lnTo>
                  <a:pt x="0" y="501816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607890" y="2904777"/>
            <a:ext cx="0" cy="501816"/>
          </a:xfrm>
          <a:custGeom>
            <a:avLst/>
            <a:gdLst/>
            <a:ahLst/>
            <a:cxnLst/>
            <a:rect l="l" t="t" r="r" b="b"/>
            <a:pathLst>
              <a:path w="0" h="501816">
                <a:moveTo>
                  <a:pt x="0" y="0"/>
                </a:moveTo>
                <a:lnTo>
                  <a:pt x="0" y="501816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1948" y="2904777"/>
            <a:ext cx="0" cy="501816"/>
          </a:xfrm>
          <a:custGeom>
            <a:avLst/>
            <a:gdLst/>
            <a:ahLst/>
            <a:cxnLst/>
            <a:rect l="l" t="t" r="r" b="b"/>
            <a:pathLst>
              <a:path w="0" h="501816">
                <a:moveTo>
                  <a:pt x="0" y="0"/>
                </a:moveTo>
                <a:lnTo>
                  <a:pt x="0" y="501816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576332" y="2904777"/>
            <a:ext cx="0" cy="501816"/>
          </a:xfrm>
          <a:custGeom>
            <a:avLst/>
            <a:gdLst/>
            <a:ahLst/>
            <a:cxnLst/>
            <a:rect l="l" t="t" r="r" b="b"/>
            <a:pathLst>
              <a:path w="0" h="501816">
                <a:moveTo>
                  <a:pt x="0" y="0"/>
                </a:moveTo>
                <a:lnTo>
                  <a:pt x="0" y="501816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002161" y="2904777"/>
            <a:ext cx="0" cy="501816"/>
          </a:xfrm>
          <a:custGeom>
            <a:avLst/>
            <a:gdLst/>
            <a:ahLst/>
            <a:cxnLst/>
            <a:rect l="l" t="t" r="r" b="b"/>
            <a:pathLst>
              <a:path w="0" h="501816">
                <a:moveTo>
                  <a:pt x="0" y="0"/>
                </a:moveTo>
                <a:lnTo>
                  <a:pt x="0" y="501816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500940" y="2904777"/>
            <a:ext cx="0" cy="501816"/>
          </a:xfrm>
          <a:custGeom>
            <a:avLst/>
            <a:gdLst/>
            <a:ahLst/>
            <a:cxnLst/>
            <a:rect l="l" t="t" r="r" b="b"/>
            <a:pathLst>
              <a:path w="0" h="501816">
                <a:moveTo>
                  <a:pt x="0" y="0"/>
                </a:moveTo>
                <a:lnTo>
                  <a:pt x="0" y="501816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0464" y="3534767"/>
            <a:ext cx="4743450" cy="593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2000" spc="-280">
                <a:latin typeface="Symbol"/>
                <a:cs typeface="Symbol"/>
              </a:rPr>
              <a:t>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95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5">
                <a:latin typeface="Symbol"/>
                <a:cs typeface="Symbol"/>
              </a:rPr>
              <a:t>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95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55">
                <a:latin typeface="Symbol"/>
                <a:cs typeface="Symbol"/>
              </a:rPr>
              <a:t>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90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2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950" spc="-95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60">
                <a:latin typeface="Symbol"/>
                <a:cs typeface="Symbol"/>
              </a:rPr>
              <a:t></a:t>
            </a:r>
            <a:r>
              <a:rPr dirty="0" smtClean="0" sz="2000" spc="-55">
                <a:latin typeface="Symbol"/>
                <a:cs typeface="Symbol"/>
              </a:rPr>
              <a:t>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3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950" spc="-95">
                <a:latin typeface="Symbol"/>
                <a:cs typeface="Symbol"/>
              </a:rPr>
              <a:t>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5">
                <a:latin typeface="Symbol"/>
                <a:cs typeface="Symbol"/>
              </a:rPr>
              <a:t>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950" spc="-95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260">
                <a:latin typeface="Symbol"/>
                <a:cs typeface="Symbol"/>
              </a:rPr>
              <a:t></a:t>
            </a:r>
            <a:r>
              <a:rPr dirty="0" smtClean="0" sz="2000" spc="-175">
                <a:latin typeface="Symbol"/>
                <a:cs typeface="Symbol"/>
              </a:rPr>
              <a:t>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2215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5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950" spc="5">
                <a:latin typeface="Symbol"/>
                <a:cs typeface="Symbol"/>
              </a:rPr>
              <a:t>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950" spc="5">
                <a:latin typeface="Symbol"/>
                <a:cs typeface="Symbol"/>
              </a:rPr>
              <a:t>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3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03703" y="2880538"/>
            <a:ext cx="516255" cy="516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575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3909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13478" y="3018770"/>
            <a:ext cx="3733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3</a:t>
            </a:r>
            <a:r>
              <a:rPr dirty="0" smtClean="0" sz="1450" spc="30">
                <a:latin typeface="Symbol"/>
                <a:cs typeface="Symbol"/>
              </a:rPr>
              <a:t>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43490" y="2880538"/>
            <a:ext cx="537210" cy="516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575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560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45036" y="3018770"/>
            <a:ext cx="3816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2</a:t>
            </a:r>
            <a:r>
              <a:rPr dirty="0" smtClean="0" sz="1450" spc="30">
                <a:latin typeface="Symbol"/>
                <a:cs typeface="Symbol"/>
              </a:rPr>
              <a:t>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69057" y="2880538"/>
            <a:ext cx="643255" cy="516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1795" algn="l"/>
              </a:tabLst>
            </a:pP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480"/>
              </a:spcBef>
              <a:tabLst>
                <a:tab pos="46164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421" y="2736106"/>
            <a:ext cx="1538605" cy="798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5585">
              <a:lnSpc>
                <a:spcPct val="100000"/>
              </a:lnSpc>
              <a:tabLst>
                <a:tab pos="563245" algn="l"/>
                <a:tab pos="96075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  <a:tabLst>
                <a:tab pos="510540" algn="l"/>
                <a:tab pos="889635" algn="l"/>
              </a:tabLst>
            </a:pPr>
            <a:r>
              <a:rPr dirty="0" smtClean="0" sz="1450" spc="5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Symbol"/>
                <a:cs typeface="Symbol"/>
              </a:rPr>
              <a:t></a:t>
            </a:r>
            <a:endParaRPr sz="1450">
              <a:latin typeface="Symbol"/>
              <a:cs typeface="Symbol"/>
            </a:endParaRPr>
          </a:p>
          <a:p>
            <a:pPr marL="236854">
              <a:lnSpc>
                <a:spcPct val="100000"/>
              </a:lnSpc>
              <a:spcBef>
                <a:spcPts val="480"/>
              </a:spcBef>
              <a:tabLst>
                <a:tab pos="563245" algn="l"/>
                <a:tab pos="960119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0972" y="4798694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70823" y="4293525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8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687198" y="4293525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8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139846" y="4437541"/>
            <a:ext cx="0" cy="501914"/>
          </a:xfrm>
          <a:custGeom>
            <a:avLst/>
            <a:gdLst/>
            <a:ahLst/>
            <a:cxnLst/>
            <a:rect l="l" t="t" r="r" b="b"/>
            <a:pathLst>
              <a:path w="0" h="501914">
                <a:moveTo>
                  <a:pt x="0" y="0"/>
                </a:moveTo>
                <a:lnTo>
                  <a:pt x="0" y="501914"/>
                </a:lnTo>
              </a:path>
            </a:pathLst>
          </a:custGeom>
          <a:ln w="78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783265" y="4437541"/>
            <a:ext cx="0" cy="501914"/>
          </a:xfrm>
          <a:custGeom>
            <a:avLst/>
            <a:gdLst/>
            <a:ahLst/>
            <a:cxnLst/>
            <a:rect l="l" t="t" r="r" b="b"/>
            <a:pathLst>
              <a:path w="0" h="501914">
                <a:moveTo>
                  <a:pt x="0" y="0"/>
                </a:moveTo>
                <a:lnTo>
                  <a:pt x="0" y="501914"/>
                </a:lnTo>
              </a:path>
            </a:pathLst>
          </a:custGeom>
          <a:ln w="78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81409" y="4437541"/>
            <a:ext cx="0" cy="501914"/>
          </a:xfrm>
          <a:custGeom>
            <a:avLst/>
            <a:gdLst/>
            <a:ahLst/>
            <a:cxnLst/>
            <a:rect l="l" t="t" r="r" b="b"/>
            <a:pathLst>
              <a:path w="0" h="501914">
                <a:moveTo>
                  <a:pt x="0" y="0"/>
                </a:moveTo>
                <a:lnTo>
                  <a:pt x="0" y="501914"/>
                </a:lnTo>
              </a:path>
            </a:pathLst>
          </a:custGeom>
          <a:ln w="78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718540" y="4437541"/>
            <a:ext cx="0" cy="501914"/>
          </a:xfrm>
          <a:custGeom>
            <a:avLst/>
            <a:gdLst/>
            <a:ahLst/>
            <a:cxnLst/>
            <a:rect l="l" t="t" r="r" b="b"/>
            <a:pathLst>
              <a:path w="0" h="501914">
                <a:moveTo>
                  <a:pt x="0" y="0"/>
                </a:moveTo>
                <a:lnTo>
                  <a:pt x="0" y="501914"/>
                </a:lnTo>
              </a:path>
            </a:pathLst>
          </a:custGeom>
          <a:ln w="78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397188" y="4437541"/>
            <a:ext cx="0" cy="501914"/>
          </a:xfrm>
          <a:custGeom>
            <a:avLst/>
            <a:gdLst/>
            <a:ahLst/>
            <a:cxnLst/>
            <a:rect l="l" t="t" r="r" b="b"/>
            <a:pathLst>
              <a:path w="0" h="501914">
                <a:moveTo>
                  <a:pt x="0" y="0"/>
                </a:moveTo>
                <a:lnTo>
                  <a:pt x="0" y="501914"/>
                </a:lnTo>
              </a:path>
            </a:pathLst>
          </a:custGeom>
          <a:ln w="78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898900" y="4437541"/>
            <a:ext cx="0" cy="501914"/>
          </a:xfrm>
          <a:custGeom>
            <a:avLst/>
            <a:gdLst/>
            <a:ahLst/>
            <a:cxnLst/>
            <a:rect l="l" t="t" r="r" b="b"/>
            <a:pathLst>
              <a:path w="0" h="501914">
                <a:moveTo>
                  <a:pt x="0" y="0"/>
                </a:moveTo>
                <a:lnTo>
                  <a:pt x="0" y="501914"/>
                </a:lnTo>
              </a:path>
            </a:pathLst>
          </a:custGeom>
          <a:ln w="78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75109" y="4269227"/>
            <a:ext cx="414274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55"/>
              </a:lnSpc>
              <a:tabLst>
                <a:tab pos="335915" algn="l"/>
                <a:tab pos="67119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 marL="1381760">
              <a:lnSpc>
                <a:spcPts val="910"/>
              </a:lnSpc>
              <a:tabLst>
                <a:tab pos="1760855" algn="l"/>
                <a:tab pos="2423160" algn="l"/>
                <a:tab pos="2696845" algn="l"/>
                <a:tab pos="3639185" algn="l"/>
                <a:tab pos="3912235" algn="l"/>
              </a:tabLst>
            </a:pP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75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  <a:tabLst>
                <a:tab pos="285750" algn="l"/>
                <a:tab pos="665480" algn="l"/>
                <a:tab pos="2057400" algn="l"/>
                <a:tab pos="299275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2</a:t>
            </a:r>
            <a:r>
              <a:rPr dirty="0" smtClean="0" sz="1450" spc="30">
                <a:latin typeface="Symbol"/>
                <a:cs typeface="Symbol"/>
              </a:rPr>
              <a:t>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5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Symbol"/>
                <a:cs typeface="Symbol"/>
              </a:rPr>
              <a:t>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65">
                <a:latin typeface="Symbol"/>
                <a:cs typeface="Symbol"/>
              </a:rPr>
              <a:t></a:t>
            </a:r>
            <a:r>
              <a:rPr dirty="0" smtClean="0" sz="1450" spc="30">
                <a:latin typeface="Symbol"/>
                <a:cs typeface="Symbol"/>
              </a:rPr>
              <a:t></a:t>
            </a:r>
            <a:endParaRPr sz="1450">
              <a:latin typeface="Symbol"/>
              <a:cs typeface="Symbol"/>
            </a:endParaRPr>
          </a:p>
          <a:p>
            <a:pPr marL="1434465">
              <a:lnSpc>
                <a:spcPts val="1060"/>
              </a:lnSpc>
              <a:tabLst>
                <a:tab pos="1828800" algn="l"/>
                <a:tab pos="2423160" algn="l"/>
                <a:tab pos="2764155" algn="l"/>
                <a:tab pos="3639185" algn="l"/>
                <a:tab pos="396557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285"/>
              </a:lnSpc>
              <a:tabLst>
                <a:tab pos="339090" algn="l"/>
                <a:tab pos="73342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0972" y="5074038"/>
            <a:ext cx="4160520" cy="650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1496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2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2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25">
                <a:latin typeface="Times New Roman"/>
                <a:cs typeface="Times New Roman"/>
              </a:rPr>
              <a:t>9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7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15">
                <a:latin typeface="Times New Roman"/>
                <a:cs typeface="Times New Roman"/>
              </a:rPr>
              <a:t>30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Evaluate: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0972" y="6347332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62149" y="5847402"/>
            <a:ext cx="0" cy="1066711"/>
          </a:xfrm>
          <a:custGeom>
            <a:avLst/>
            <a:gdLst/>
            <a:ahLst/>
            <a:cxnLst/>
            <a:rect l="l" t="t" r="r" b="b"/>
            <a:pathLst>
              <a:path w="0" h="1066711">
                <a:moveTo>
                  <a:pt x="0" y="0"/>
                </a:moveTo>
                <a:lnTo>
                  <a:pt x="0" y="1066711"/>
                </a:lnTo>
              </a:path>
            </a:pathLst>
          </a:custGeom>
          <a:ln w="78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059218" y="5847402"/>
            <a:ext cx="0" cy="1066711"/>
          </a:xfrm>
          <a:custGeom>
            <a:avLst/>
            <a:gdLst/>
            <a:ahLst/>
            <a:cxnLst/>
            <a:rect l="l" t="t" r="r" b="b"/>
            <a:pathLst>
              <a:path w="0" h="1066711">
                <a:moveTo>
                  <a:pt x="0" y="0"/>
                </a:moveTo>
                <a:lnTo>
                  <a:pt x="0" y="1066711"/>
                </a:lnTo>
              </a:path>
            </a:pathLst>
          </a:custGeom>
          <a:ln w="78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864345" y="5823153"/>
            <a:ext cx="1213485" cy="1080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  <a:tab pos="568325" algn="l"/>
                <a:tab pos="1033144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480"/>
              </a:spcBef>
              <a:tabLst>
                <a:tab pos="288925" algn="l"/>
                <a:tab pos="631825" algn="l"/>
                <a:tab pos="103505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4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480"/>
              </a:spcBef>
              <a:tabLst>
                <a:tab pos="288925" algn="l"/>
                <a:tab pos="561975" algn="l"/>
                <a:tab pos="103505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480"/>
              </a:spcBef>
              <a:tabLst>
                <a:tab pos="285750" algn="l"/>
                <a:tab pos="635000" algn="l"/>
                <a:tab pos="98044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0423" y="6988426"/>
            <a:ext cx="3362960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D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t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50">
                <a:latin typeface="Symbol"/>
                <a:cs typeface="Symbol"/>
              </a:rPr>
              <a:t></a:t>
            </a: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1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55">
                <a:latin typeface="Symbol"/>
                <a:cs typeface="Symbol"/>
              </a:rPr>
              <a:t></a:t>
            </a: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2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5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50">
                <a:latin typeface="Symbol"/>
                <a:cs typeface="Symbol"/>
              </a:rPr>
              <a:t></a:t>
            </a: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</a:t>
            </a:r>
            <a:r>
              <a:rPr dirty="0" smtClean="0" baseline="-22875" sz="1275" spc="44">
                <a:latin typeface="Times New Roman"/>
                <a:cs typeface="Times New Roman"/>
              </a:rPr>
              <a:t>3</a:t>
            </a:r>
            <a:r>
              <a:rPr dirty="0" smtClean="0" baseline="-22875" sz="1275" spc="44">
                <a:latin typeface="Times New Roman"/>
                <a:cs typeface="Times New Roman"/>
              </a:rPr>
              <a:t> </a:t>
            </a:r>
            <a:r>
              <a:rPr dirty="0" smtClean="0" baseline="-22875" sz="1275" spc="-89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50">
                <a:latin typeface="Symbol"/>
                <a:cs typeface="Symbol"/>
              </a:rPr>
              <a:t></a:t>
            </a: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14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442837" y="7475718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2366445" y="7475718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40370" y="7451069"/>
            <a:ext cx="232537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20444">
              <a:lnSpc>
                <a:spcPct val="100000"/>
              </a:lnSpc>
              <a:tabLst>
                <a:tab pos="1362710" algn="l"/>
                <a:tab pos="176593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2320"/>
              </a:lnSpc>
              <a:tabLst>
                <a:tab pos="324485" algn="l"/>
                <a:tab pos="1293495" algn="l"/>
                <a:tab pos="176593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295">
                <a:latin typeface="Symbol"/>
                <a:cs typeface="Symbol"/>
              </a:rPr>
              <a:t></a:t>
            </a:r>
            <a:r>
              <a:rPr dirty="0" smtClean="0" baseline="49019" sz="1275" spc="-52">
                <a:latin typeface="Times New Roman"/>
                <a:cs typeface="Times New Roman"/>
              </a:rPr>
              <a:t>1</a:t>
            </a:r>
            <a:r>
              <a:rPr dirty="0" smtClean="0" baseline="49019" sz="1275" spc="-60">
                <a:latin typeface="Symbol"/>
                <a:cs typeface="Symbol"/>
              </a:rPr>
              <a:t></a:t>
            </a:r>
            <a:r>
              <a:rPr dirty="0" smtClean="0" baseline="49019" sz="1275" spc="22">
                <a:latin typeface="Times New Roman"/>
                <a:cs typeface="Times New Roman"/>
              </a:rPr>
              <a:t>1</a:t>
            </a:r>
            <a:r>
              <a:rPr dirty="0" smtClean="0" baseline="49019" sz="1275" spc="22">
                <a:latin typeface="Times New Roman"/>
                <a:cs typeface="Times New Roman"/>
              </a:rPr>
              <a:t> </a:t>
            </a:r>
            <a:r>
              <a:rPr dirty="0" smtClean="0" baseline="49019" sz="1275" spc="142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12</a:t>
            </a:r>
            <a:endParaRPr sz="1450">
              <a:latin typeface="Times New Roman"/>
              <a:cs typeface="Times New Roman"/>
            </a:endParaRPr>
          </a:p>
          <a:p>
            <a:pPr marL="1017269">
              <a:lnSpc>
                <a:spcPct val="100000"/>
              </a:lnSpc>
              <a:spcBef>
                <a:spcPts val="384"/>
              </a:spcBef>
              <a:tabLst>
                <a:tab pos="1365885" algn="l"/>
                <a:tab pos="171196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9464" y="7856659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11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71662" y="8454253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394988" y="8454253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40361" y="8429604"/>
            <a:ext cx="2384425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49020">
              <a:lnSpc>
                <a:spcPct val="100000"/>
              </a:lnSpc>
              <a:tabLst>
                <a:tab pos="1391285" algn="l"/>
                <a:tab pos="179451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2320"/>
              </a:lnSpc>
              <a:tabLst>
                <a:tab pos="333375" algn="l"/>
                <a:tab pos="1322070" algn="l"/>
                <a:tab pos="179451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295">
                <a:latin typeface="Symbol"/>
                <a:cs typeface="Symbol"/>
              </a:rPr>
              <a:t></a:t>
            </a:r>
            <a:r>
              <a:rPr dirty="0" smtClean="0" baseline="49019" sz="1275" spc="-52">
                <a:latin typeface="Times New Roman"/>
                <a:cs typeface="Times New Roman"/>
              </a:rPr>
              <a:t>1</a:t>
            </a:r>
            <a:r>
              <a:rPr dirty="0" smtClean="0" baseline="49019" sz="1275" spc="82">
                <a:latin typeface="Symbol"/>
                <a:cs typeface="Symbol"/>
              </a:rPr>
              <a:t></a:t>
            </a:r>
            <a:r>
              <a:rPr dirty="0" smtClean="0" baseline="49019" sz="1275" spc="22">
                <a:latin typeface="Times New Roman"/>
                <a:cs typeface="Times New Roman"/>
              </a:rPr>
              <a:t>2</a:t>
            </a:r>
            <a:r>
              <a:rPr dirty="0" smtClean="0" baseline="49019" sz="1275" spc="22">
                <a:latin typeface="Times New Roman"/>
                <a:cs typeface="Times New Roman"/>
              </a:rPr>
              <a:t>  </a:t>
            </a:r>
            <a:r>
              <a:rPr dirty="0" smtClean="0" baseline="49019" sz="1275" spc="-7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 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7</a:t>
            </a:r>
            <a:endParaRPr sz="1450">
              <a:latin typeface="Times New Roman"/>
              <a:cs typeface="Times New Roman"/>
            </a:endParaRPr>
          </a:p>
          <a:p>
            <a:pPr marL="1047750">
              <a:lnSpc>
                <a:spcPct val="100000"/>
              </a:lnSpc>
              <a:spcBef>
                <a:spcPts val="384"/>
              </a:spcBef>
              <a:tabLst>
                <a:tab pos="1394460" algn="l"/>
                <a:tab pos="174053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9409" y="8835195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12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1260" y="5021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239975" y="5021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0346" y="477498"/>
            <a:ext cx="222885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38225">
              <a:lnSpc>
                <a:spcPct val="100000"/>
              </a:lnSpc>
              <a:tabLst>
                <a:tab pos="1311910" algn="l"/>
                <a:tab pos="163957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2320"/>
              </a:lnSpc>
              <a:tabLst>
                <a:tab pos="329565" algn="l"/>
                <a:tab pos="1311910" algn="l"/>
                <a:tab pos="163957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290">
                <a:latin typeface="Symbol"/>
                <a:cs typeface="Symbol"/>
              </a:rPr>
              <a:t></a:t>
            </a:r>
            <a:r>
              <a:rPr dirty="0" smtClean="0" baseline="49019" sz="1275" spc="-52">
                <a:latin typeface="Times New Roman"/>
                <a:cs typeface="Times New Roman"/>
              </a:rPr>
              <a:t>1</a:t>
            </a:r>
            <a:r>
              <a:rPr dirty="0" smtClean="0" baseline="49019" sz="1275" spc="44">
                <a:latin typeface="Symbol"/>
                <a:cs typeface="Symbol"/>
              </a:rPr>
              <a:t></a:t>
            </a:r>
            <a:r>
              <a:rPr dirty="0" smtClean="0" baseline="49019" sz="1275" spc="22">
                <a:latin typeface="Times New Roman"/>
                <a:cs typeface="Times New Roman"/>
              </a:rPr>
              <a:t>3</a:t>
            </a:r>
            <a:r>
              <a:rPr dirty="0" smtClean="0" baseline="49019" sz="1275" spc="22">
                <a:latin typeface="Times New Roman"/>
                <a:cs typeface="Times New Roman"/>
              </a:rPr>
              <a:t>  </a:t>
            </a:r>
            <a:r>
              <a:rPr dirty="0" smtClean="0" baseline="49019" sz="1275" spc="-1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  <a:p>
            <a:pPr marL="1036955">
              <a:lnSpc>
                <a:spcPct val="100000"/>
              </a:lnSpc>
              <a:spcBef>
                <a:spcPts val="384"/>
              </a:spcBef>
              <a:tabLst>
                <a:tab pos="1308735" algn="l"/>
                <a:tab pos="158496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321" y="883090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71929" y="1480684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285961" y="1480684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0357" y="1456033"/>
            <a:ext cx="177800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49020">
              <a:lnSpc>
                <a:spcPct val="100000"/>
              </a:lnSpc>
              <a:tabLst>
                <a:tab pos="1322070" algn="l"/>
                <a:tab pos="166497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2320"/>
              </a:lnSpc>
              <a:tabLst>
                <a:tab pos="333375" algn="l"/>
                <a:tab pos="132207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290">
                <a:latin typeface="Symbol"/>
                <a:cs typeface="Symbol"/>
              </a:rPr>
              <a:t></a:t>
            </a:r>
            <a:r>
              <a:rPr dirty="0" smtClean="0" baseline="49019" sz="1275" spc="-52">
                <a:latin typeface="Times New Roman"/>
                <a:cs typeface="Times New Roman"/>
              </a:rPr>
              <a:t>1</a:t>
            </a:r>
            <a:r>
              <a:rPr dirty="0" smtClean="0" baseline="49019" sz="1275" spc="82">
                <a:latin typeface="Symbol"/>
                <a:cs typeface="Symbol"/>
              </a:rPr>
              <a:t></a:t>
            </a:r>
            <a:r>
              <a:rPr dirty="0" smtClean="0" baseline="49019" sz="1275" spc="22">
                <a:latin typeface="Times New Roman"/>
                <a:cs typeface="Times New Roman"/>
              </a:rPr>
              <a:t>4</a:t>
            </a:r>
            <a:r>
              <a:rPr dirty="0" smtClean="0" baseline="49019" sz="1275" spc="22">
                <a:latin typeface="Times New Roman"/>
                <a:cs typeface="Times New Roman"/>
              </a:rPr>
              <a:t>  </a:t>
            </a:r>
            <a:r>
              <a:rPr dirty="0" smtClean="0" baseline="49019" sz="1275" spc="-7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047115">
              <a:lnSpc>
                <a:spcPct val="100000"/>
              </a:lnSpc>
              <a:spcBef>
                <a:spcPts val="384"/>
              </a:spcBef>
              <a:tabLst>
                <a:tab pos="1319530" algn="l"/>
                <a:tab pos="166814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23527" y="1738148"/>
            <a:ext cx="7861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0">
                <a:latin typeface="Times New Roman"/>
                <a:cs typeface="Times New Roman"/>
              </a:rPr>
              <a:t>15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9389" y="1861625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0">
                <a:latin typeface="Times New Roman"/>
                <a:cs typeface="Times New Roman"/>
              </a:rPr>
              <a:t>14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421" y="2356293"/>
            <a:ext cx="6459855" cy="1960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3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7</a:t>
            </a:r>
            <a:r>
              <a:rPr dirty="0" smtClean="0" sz="1950" spc="30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30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45">
                <a:latin typeface="Times New Roman"/>
                <a:cs typeface="Times New Roman"/>
              </a:rPr>
              <a:t>5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72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8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So</a:t>
            </a:r>
            <a:r>
              <a:rPr dirty="0" smtClean="0" sz="1600" spc="-10" b="1" u="heavy">
                <a:latin typeface="Times New Roman"/>
                <a:cs typeface="Times New Roman"/>
              </a:rPr>
              <a:t>lv</a:t>
            </a:r>
            <a:r>
              <a:rPr dirty="0" smtClean="0" sz="1600" spc="-10" b="1" u="heavy">
                <a:latin typeface="Times New Roman"/>
                <a:cs typeface="Times New Roman"/>
              </a:rPr>
              <a:t>ing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Sys</a:t>
            </a:r>
            <a:r>
              <a:rPr dirty="0" smtClean="0" sz="1600" spc="-10" b="1" u="heavy">
                <a:latin typeface="Times New Roman"/>
                <a:cs typeface="Times New Roman"/>
              </a:rPr>
              <a:t>te</a:t>
            </a:r>
            <a:r>
              <a:rPr dirty="0" smtClean="0" sz="1600" spc="-4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s</a:t>
            </a:r>
            <a:r>
              <a:rPr dirty="0" smtClean="0" sz="1600" spc="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Line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Equa</a:t>
            </a:r>
            <a:r>
              <a:rPr dirty="0" smtClean="0" sz="1600" spc="-10" b="1" u="heavy">
                <a:latin typeface="Times New Roman"/>
                <a:cs typeface="Times New Roman"/>
              </a:rPr>
              <a:t>tions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Using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De</a:t>
            </a:r>
            <a:r>
              <a:rPr dirty="0" smtClean="0" sz="1600" spc="-20" b="1" u="heavy">
                <a:latin typeface="Times New Roman"/>
                <a:cs typeface="Times New Roman"/>
              </a:rPr>
              <a:t>t</a:t>
            </a:r>
            <a:r>
              <a:rPr dirty="0" smtClean="0" sz="1600" spc="1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40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ina</a:t>
            </a:r>
            <a:r>
              <a:rPr dirty="0" smtClean="0" sz="1600" spc="-10" b="1" u="heavy">
                <a:latin typeface="Times New Roman"/>
                <a:cs typeface="Times New Roman"/>
              </a:rPr>
              <a:t>nts</a:t>
            </a:r>
            <a:r>
              <a:rPr dirty="0" smtClean="0" sz="1600" spc="3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(Cra</a:t>
            </a:r>
            <a:r>
              <a:rPr dirty="0" smtClean="0" sz="1600" spc="-3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er's</a:t>
            </a:r>
            <a:r>
              <a:rPr dirty="0" smtClean="0" sz="1600" spc="2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Rule)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Consider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 equations:</a:t>
            </a:r>
            <a:endParaRPr sz="1400">
              <a:latin typeface="Times New Roman"/>
              <a:cs typeface="Times New Roman"/>
            </a:endParaRPr>
          </a:p>
          <a:p>
            <a:pPr marL="39370" marR="5135880">
              <a:lnSpc>
                <a:spcPct val="129099"/>
              </a:lnSpc>
              <a:spcBef>
                <a:spcPts val="375"/>
              </a:spcBef>
            </a:pPr>
            <a:r>
              <a:rPr dirty="0" smtClean="0" sz="1450" spc="75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1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-22875" sz="1275" spc="104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11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-22875" sz="1275" spc="104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equations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olved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er's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ru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as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4822" y="4664919"/>
            <a:ext cx="208541" cy="0"/>
          </a:xfrm>
          <a:custGeom>
            <a:avLst/>
            <a:gdLst/>
            <a:ahLst/>
            <a:cxnLst/>
            <a:rect l="l" t="t" r="r" b="b"/>
            <a:pathLst>
              <a:path w="208541" h="0">
                <a:moveTo>
                  <a:pt x="0" y="0"/>
                </a:moveTo>
                <a:lnTo>
                  <a:pt x="208541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781653" y="4664919"/>
            <a:ext cx="229358" cy="0"/>
          </a:xfrm>
          <a:custGeom>
            <a:avLst/>
            <a:gdLst/>
            <a:ahLst/>
            <a:cxnLst/>
            <a:rect l="l" t="t" r="r" b="b"/>
            <a:pathLst>
              <a:path w="229358" h="0">
                <a:moveTo>
                  <a:pt x="0" y="0"/>
                </a:moveTo>
                <a:lnTo>
                  <a:pt x="229358" y="0"/>
                </a:lnTo>
              </a:path>
            </a:pathLst>
          </a:custGeom>
          <a:ln w="7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83966" y="5046452"/>
            <a:ext cx="0" cy="504461"/>
          </a:xfrm>
          <a:custGeom>
            <a:avLst/>
            <a:gdLst/>
            <a:ahLst/>
            <a:cxnLst/>
            <a:rect l="l" t="t" r="r" b="b"/>
            <a:pathLst>
              <a:path w="0" h="504461">
                <a:moveTo>
                  <a:pt x="0" y="0"/>
                </a:moveTo>
                <a:lnTo>
                  <a:pt x="0" y="504461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453152" y="5046452"/>
            <a:ext cx="0" cy="504461"/>
          </a:xfrm>
          <a:custGeom>
            <a:avLst/>
            <a:gdLst/>
            <a:ahLst/>
            <a:cxnLst/>
            <a:rect l="l" t="t" r="r" b="b"/>
            <a:pathLst>
              <a:path w="0" h="504461">
                <a:moveTo>
                  <a:pt x="0" y="0"/>
                </a:moveTo>
                <a:lnTo>
                  <a:pt x="0" y="504461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042511" y="5046452"/>
            <a:ext cx="0" cy="504461"/>
          </a:xfrm>
          <a:custGeom>
            <a:avLst/>
            <a:gdLst/>
            <a:ahLst/>
            <a:cxnLst/>
            <a:rect l="l" t="t" r="r" b="b"/>
            <a:pathLst>
              <a:path w="0" h="504461">
                <a:moveTo>
                  <a:pt x="0" y="0"/>
                </a:moveTo>
                <a:lnTo>
                  <a:pt x="0" y="504461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670259" y="5046452"/>
            <a:ext cx="0" cy="504461"/>
          </a:xfrm>
          <a:custGeom>
            <a:avLst/>
            <a:gdLst/>
            <a:ahLst/>
            <a:cxnLst/>
            <a:rect l="l" t="t" r="r" b="b"/>
            <a:pathLst>
              <a:path w="0" h="504461">
                <a:moveTo>
                  <a:pt x="0" y="0"/>
                </a:moveTo>
                <a:lnTo>
                  <a:pt x="0" y="504461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40795" y="5046452"/>
            <a:ext cx="0" cy="504461"/>
          </a:xfrm>
          <a:custGeom>
            <a:avLst/>
            <a:gdLst/>
            <a:ahLst/>
            <a:cxnLst/>
            <a:rect l="l" t="t" r="r" b="b"/>
            <a:pathLst>
              <a:path w="0" h="504461">
                <a:moveTo>
                  <a:pt x="0" y="0"/>
                </a:moveTo>
                <a:lnTo>
                  <a:pt x="0" y="504461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860167" y="5046452"/>
            <a:ext cx="0" cy="504461"/>
          </a:xfrm>
          <a:custGeom>
            <a:avLst/>
            <a:gdLst/>
            <a:ahLst/>
            <a:cxnLst/>
            <a:rect l="l" t="t" r="r" b="b"/>
            <a:pathLst>
              <a:path w="0" h="504461">
                <a:moveTo>
                  <a:pt x="0" y="0"/>
                </a:moveTo>
                <a:lnTo>
                  <a:pt x="0" y="504461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825899" y="4674066"/>
            <a:ext cx="2015489" cy="895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Symbol"/>
                <a:cs typeface="Symbol"/>
              </a:rPr>
              <a:t>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950"/>
              </a:lnSpc>
              <a:spcBef>
                <a:spcPts val="49"/>
              </a:spcBef>
            </a:pPr>
            <a:endParaRPr sz="950"/>
          </a:p>
          <a:p>
            <a:pPr algn="r" marR="68580">
              <a:lnSpc>
                <a:spcPts val="1435"/>
              </a:lnSpc>
              <a:tabLst>
                <a:tab pos="356870" algn="l"/>
                <a:tab pos="1190625" algn="l"/>
                <a:tab pos="160337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b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b</a:t>
            </a:r>
            <a:endParaRPr sz="1450">
              <a:latin typeface="Times New Roman"/>
              <a:cs typeface="Times New Roman"/>
            </a:endParaRPr>
          </a:p>
          <a:p>
            <a:pPr algn="r" marR="14604">
              <a:lnSpc>
                <a:spcPts val="675"/>
              </a:lnSpc>
              <a:tabLst>
                <a:tab pos="283845" algn="l"/>
                <a:tab pos="638810" algn="l"/>
                <a:tab pos="1197610" algn="l"/>
                <a:tab pos="1471930" algn="l"/>
                <a:tab pos="1887855" algn="l"/>
              </a:tabLst>
            </a:pPr>
            <a:r>
              <a:rPr dirty="0" smtClean="0" baseline="-28735" sz="2175" spc="52">
                <a:latin typeface="Symbol"/>
                <a:cs typeface="Symbol"/>
              </a:rPr>
              <a:t></a:t>
            </a:r>
            <a:r>
              <a:rPr dirty="0" smtClean="0" baseline="-28735" sz="2175" spc="52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70">
                <a:latin typeface="Times New Roman"/>
                <a:cs typeface="Times New Roman"/>
              </a:rPr>
              <a:t> </a:t>
            </a:r>
            <a:r>
              <a:rPr dirty="0" smtClean="0" baseline="-28735" sz="2175" spc="30">
                <a:latin typeface="Times New Roman"/>
                <a:cs typeface="Times New Roman"/>
              </a:rPr>
              <a:t>;</a:t>
            </a:r>
            <a:r>
              <a:rPr dirty="0" smtClean="0" baseline="-28735" sz="2175" spc="209">
                <a:latin typeface="Times New Roman"/>
                <a:cs typeface="Times New Roman"/>
              </a:rPr>
              <a:t> </a:t>
            </a:r>
            <a:r>
              <a:rPr dirty="0" smtClean="0" baseline="-28735" sz="2175" spc="60">
                <a:latin typeface="Symbol"/>
                <a:cs typeface="Symbol"/>
              </a:rPr>
              <a:t></a:t>
            </a:r>
            <a:r>
              <a:rPr dirty="0" smtClean="0" baseline="-28735" sz="2175" spc="60">
                <a:latin typeface="Times New Roman"/>
                <a:cs typeface="Times New Roman"/>
              </a:rPr>
              <a:t>	</a:t>
            </a:r>
            <a:r>
              <a:rPr dirty="0" smtClean="0" baseline="-28735" sz="2175" spc="52">
                <a:latin typeface="Symbol"/>
                <a:cs typeface="Symbol"/>
              </a:rPr>
              <a:t></a:t>
            </a:r>
            <a:r>
              <a:rPr dirty="0" smtClean="0" baseline="-28735" sz="2175" spc="52">
                <a:latin typeface="Times New Roman"/>
                <a:cs typeface="Times New Roman"/>
              </a:rPr>
              <a:t>	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110"/>
              </a:spcBef>
            </a:pPr>
            <a:r>
              <a:rPr dirty="0" smtClean="0" sz="1450" spc="105">
                <a:latin typeface="Times New Roman"/>
                <a:cs typeface="Times New Roman"/>
              </a:rPr>
              <a:t>b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66139" y="4562220"/>
            <a:ext cx="117792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9578" sz="2175" spc="52">
                <a:latin typeface="Times New Roman"/>
                <a:cs typeface="Times New Roman"/>
              </a:rPr>
              <a:t>y</a:t>
            </a:r>
            <a:r>
              <a:rPr dirty="0" smtClean="0" baseline="9578" sz="2175" spc="22">
                <a:latin typeface="Times New Roman"/>
                <a:cs typeface="Times New Roman"/>
              </a:rPr>
              <a:t> </a:t>
            </a:r>
            <a:r>
              <a:rPr dirty="0" smtClean="0" baseline="9578" sz="2175" spc="52">
                <a:latin typeface="Symbol"/>
                <a:cs typeface="Symbol"/>
              </a:rPr>
              <a:t></a:t>
            </a:r>
            <a:r>
              <a:rPr dirty="0" smtClean="0" baseline="9578" sz="2175" spc="195">
                <a:latin typeface="Times New Roman"/>
                <a:cs typeface="Times New Roman"/>
              </a:rPr>
              <a:t> </a:t>
            </a:r>
            <a:r>
              <a:rPr dirty="0" smtClean="0" baseline="45977" sz="2175" spc="187">
                <a:latin typeface="Symbol"/>
                <a:cs typeface="Symbol"/>
              </a:rPr>
              <a:t></a:t>
            </a:r>
            <a:r>
              <a:rPr dirty="0" smtClean="0" baseline="55555" sz="1275" spc="30">
                <a:latin typeface="Times New Roman"/>
                <a:cs typeface="Times New Roman"/>
              </a:rPr>
              <a:t>2</a:t>
            </a:r>
            <a:r>
              <a:rPr dirty="0" smtClean="0" baseline="55555" sz="1275" spc="30">
                <a:latin typeface="Times New Roman"/>
                <a:cs typeface="Times New Roman"/>
              </a:rPr>
              <a:t>  </a:t>
            </a:r>
            <a:r>
              <a:rPr dirty="0" smtClean="0" baseline="55555" sz="1275" spc="-6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3419" y="4527770"/>
            <a:ext cx="927735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1565"/>
              </a:lnSpc>
              <a:tabLst>
                <a:tab pos="62992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baseline="36398" sz="2175" spc="44">
                <a:latin typeface="Symbol"/>
                <a:cs typeface="Symbol"/>
              </a:rPr>
              <a:t></a:t>
            </a:r>
            <a:r>
              <a:rPr dirty="0" smtClean="0" baseline="35947" sz="1275" spc="30">
                <a:latin typeface="Times New Roman"/>
                <a:cs typeface="Times New Roman"/>
              </a:rPr>
              <a:t>1</a:t>
            </a:r>
            <a:r>
              <a:rPr dirty="0" smtClean="0" baseline="35947" sz="1275" spc="30">
                <a:latin typeface="Times New Roman"/>
                <a:cs typeface="Times New Roman"/>
              </a:rPr>
              <a:t>	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d</a:t>
            </a:r>
            <a:endParaRPr sz="1450">
              <a:latin typeface="Times New Roman"/>
              <a:cs typeface="Times New Roman"/>
            </a:endParaRPr>
          </a:p>
          <a:p>
            <a:pPr algn="ctr" marR="72390">
              <a:lnSpc>
                <a:spcPts val="1330"/>
              </a:lnSpc>
            </a:pPr>
            <a:r>
              <a:rPr dirty="0" smtClean="0" sz="1450" spc="40">
                <a:latin typeface="Symbol"/>
                <a:cs typeface="Symbol"/>
              </a:rPr>
              <a:t>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08957" y="5350762"/>
            <a:ext cx="1091565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  <a:tabLst>
                <a:tab pos="846455" algn="l"/>
              </a:tabLst>
            </a:pP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7">
                <a:latin typeface="Times New Roman"/>
                <a:cs typeface="Times New Roman"/>
              </a:rPr>
              <a:t> </a:t>
            </a:r>
            <a:r>
              <a:rPr dirty="0" smtClean="0" sz="850" spc="7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7">
                <a:latin typeface="Times New Roman"/>
                <a:cs typeface="Times New Roman"/>
              </a:rPr>
              <a:t> </a:t>
            </a:r>
            <a:r>
              <a:rPr dirty="0" smtClean="0" sz="850" spc="70">
                <a:latin typeface="Times New Roman"/>
                <a:cs typeface="Times New Roman"/>
              </a:rPr>
              <a:t>21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0299" y="528446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47670" y="5303897"/>
            <a:ext cx="18986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5">
                <a:latin typeface="Times New Roman"/>
                <a:cs typeface="Times New Roman"/>
              </a:rPr>
              <a:t>b</a:t>
            </a:r>
            <a:r>
              <a:rPr dirty="0" smtClean="0" baseline="-22875" sz="1275" spc="30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50359" y="528446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6264" y="5350762"/>
            <a:ext cx="662940" cy="21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20"/>
              </a:lnSpc>
              <a:tabLst>
                <a:tab pos="417830" algn="l"/>
              </a:tabLst>
            </a:pP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7">
                <a:latin typeface="Times New Roman"/>
                <a:cs typeface="Times New Roman"/>
              </a:rPr>
              <a:t> </a:t>
            </a:r>
            <a:r>
              <a:rPr dirty="0" smtClean="0" sz="850" spc="7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7">
                <a:latin typeface="Times New Roman"/>
                <a:cs typeface="Times New Roman"/>
              </a:rPr>
              <a:t> </a:t>
            </a:r>
            <a:r>
              <a:rPr dirty="0" smtClean="0" sz="850" spc="70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0427" y="5021953"/>
            <a:ext cx="1336040" cy="373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14300">
              <a:lnSpc>
                <a:spcPts val="1435"/>
              </a:lnSpc>
              <a:tabLst>
                <a:tab pos="405765" algn="l"/>
              </a:tabLst>
            </a:pP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675"/>
              </a:lnSpc>
              <a:tabLst>
                <a:tab pos="443230" algn="l"/>
                <a:tab pos="849630" algn="l"/>
              </a:tabLst>
            </a:pPr>
            <a:r>
              <a:rPr dirty="0" smtClean="0" baseline="-28735" sz="2175" spc="60">
                <a:latin typeface="Symbol"/>
                <a:cs typeface="Symbol"/>
              </a:rPr>
              <a:t></a:t>
            </a:r>
            <a:r>
              <a:rPr dirty="0" smtClean="0" baseline="-28735" sz="2175" spc="44">
                <a:latin typeface="Times New Roman"/>
                <a:cs typeface="Times New Roman"/>
              </a:rPr>
              <a:t> </a:t>
            </a:r>
            <a:r>
              <a:rPr dirty="0" smtClean="0" baseline="-28735" sz="2175" spc="52">
                <a:latin typeface="Symbol"/>
                <a:cs typeface="Symbol"/>
              </a:rPr>
              <a:t></a:t>
            </a:r>
            <a:r>
              <a:rPr dirty="0" smtClean="0" baseline="-28735" sz="2175" spc="52">
                <a:latin typeface="Times New Roman"/>
                <a:cs typeface="Times New Roman"/>
              </a:rPr>
              <a:t>	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70">
                <a:latin typeface="Times New Roman"/>
                <a:cs typeface="Times New Roman"/>
              </a:rPr>
              <a:t>1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70">
                <a:latin typeface="Times New Roman"/>
                <a:cs typeface="Times New Roman"/>
              </a:rPr>
              <a:t> </a:t>
            </a:r>
            <a:r>
              <a:rPr dirty="0" smtClean="0" baseline="-28735" sz="2175" spc="30">
                <a:latin typeface="Times New Roman"/>
                <a:cs typeface="Times New Roman"/>
              </a:rPr>
              <a:t>;</a:t>
            </a:r>
            <a:r>
              <a:rPr dirty="0" smtClean="0" baseline="-28735" sz="2175" spc="30">
                <a:latin typeface="Times New Roman"/>
                <a:cs typeface="Times New Roman"/>
              </a:rPr>
              <a:t> </a:t>
            </a:r>
            <a:r>
              <a:rPr dirty="0" smtClean="0" baseline="-28735" sz="2175" spc="127">
                <a:latin typeface="Times New Roman"/>
                <a:cs typeface="Times New Roman"/>
              </a:rPr>
              <a:t> </a:t>
            </a:r>
            <a:r>
              <a:rPr dirty="0" smtClean="0" baseline="-28735" sz="2175" spc="60">
                <a:latin typeface="Symbol"/>
                <a:cs typeface="Symbol"/>
              </a:rPr>
              <a:t></a:t>
            </a:r>
            <a:endParaRPr baseline="-28735" sz="2175">
              <a:latin typeface="Symbol"/>
              <a:cs typeface="Symbo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64710" y="7510028"/>
            <a:ext cx="208577" cy="0"/>
          </a:xfrm>
          <a:custGeom>
            <a:avLst/>
            <a:gdLst/>
            <a:ahLst/>
            <a:cxnLst/>
            <a:rect l="l" t="t" r="r" b="b"/>
            <a:pathLst>
              <a:path w="208577" h="0">
                <a:moveTo>
                  <a:pt x="0" y="0"/>
                </a:moveTo>
                <a:lnTo>
                  <a:pt x="208577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467161" y="7510028"/>
            <a:ext cx="229419" cy="0"/>
          </a:xfrm>
          <a:custGeom>
            <a:avLst/>
            <a:gdLst/>
            <a:ahLst/>
            <a:cxnLst/>
            <a:rect l="l" t="t" r="r" b="b"/>
            <a:pathLst>
              <a:path w="229419" h="0">
                <a:moveTo>
                  <a:pt x="0" y="0"/>
                </a:moveTo>
                <a:lnTo>
                  <a:pt x="229419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175473" y="7510028"/>
            <a:ext cx="222755" cy="0"/>
          </a:xfrm>
          <a:custGeom>
            <a:avLst/>
            <a:gdLst/>
            <a:ahLst/>
            <a:cxnLst/>
            <a:rect l="l" t="t" r="r" b="b"/>
            <a:pathLst>
              <a:path w="222755" h="0">
                <a:moveTo>
                  <a:pt x="0" y="0"/>
                </a:moveTo>
                <a:lnTo>
                  <a:pt x="222755" y="0"/>
                </a:lnTo>
              </a:path>
            </a:pathLst>
          </a:custGeom>
          <a:ln w="7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10972" y="5682868"/>
            <a:ext cx="3676650" cy="2374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three equations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ree unkno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just" marL="38735" marR="1819275">
              <a:lnSpc>
                <a:spcPct val="129800"/>
              </a:lnSpc>
              <a:spcBef>
                <a:spcPts val="325"/>
              </a:spcBef>
            </a:pPr>
            <a:r>
              <a:rPr dirty="0" smtClean="0" sz="1450" spc="75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112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6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y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1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-22875" sz="1275" spc="104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112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-22875" sz="1275" spc="104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6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y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a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-22875" sz="1275" spc="104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1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112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6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y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Times New Roman"/>
                <a:cs typeface="Times New Roman"/>
              </a:rPr>
              <a:t>a</a:t>
            </a:r>
            <a:r>
              <a:rPr dirty="0" smtClean="0" baseline="-22875" sz="1275" spc="104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1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z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endParaRPr baseline="-22875" sz="1275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algn="just" marL="12700" marR="228409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er's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ru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just" marL="45085" marR="1713864">
              <a:lnSpc>
                <a:spcPts val="1565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Symbol"/>
                <a:cs typeface="Symbol"/>
              </a:rPr>
              <a:t></a:t>
            </a:r>
            <a:r>
              <a:rPr dirty="0" smtClean="0" baseline="35947" sz="1275" spc="30">
                <a:latin typeface="Times New Roman"/>
                <a:cs typeface="Times New Roman"/>
              </a:rPr>
              <a:t>1</a:t>
            </a:r>
            <a:r>
              <a:rPr dirty="0" smtClean="0" baseline="35947" sz="1275" spc="30">
                <a:latin typeface="Times New Roman"/>
                <a:cs typeface="Times New Roman"/>
              </a:rPr>
              <a:t> </a:t>
            </a:r>
            <a:r>
              <a:rPr dirty="0" smtClean="0" baseline="35947" sz="1275" spc="-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;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baseline="36398" sz="2175" spc="202">
                <a:latin typeface="Symbol"/>
                <a:cs typeface="Symbol"/>
              </a:rPr>
              <a:t></a:t>
            </a:r>
            <a:r>
              <a:rPr dirty="0" smtClean="0" baseline="35947" sz="1275" spc="30">
                <a:latin typeface="Times New Roman"/>
                <a:cs typeface="Times New Roman"/>
              </a:rPr>
              <a:t>2</a:t>
            </a:r>
            <a:r>
              <a:rPr dirty="0" smtClean="0" baseline="35947" sz="1275" spc="30">
                <a:latin typeface="Times New Roman"/>
                <a:cs typeface="Times New Roman"/>
              </a:rPr>
              <a:t> </a:t>
            </a:r>
            <a:r>
              <a:rPr dirty="0" smtClean="0" baseline="35947" sz="1275" spc="2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;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z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baseline="36398" sz="2175" spc="165">
                <a:latin typeface="Symbol"/>
                <a:cs typeface="Symbol"/>
              </a:rPr>
              <a:t></a:t>
            </a:r>
            <a:r>
              <a:rPr dirty="0" smtClean="0" baseline="35947" sz="1275" spc="30">
                <a:latin typeface="Times New Roman"/>
                <a:cs typeface="Times New Roman"/>
              </a:rPr>
              <a:t>3</a:t>
            </a:r>
            <a:endParaRPr baseline="35947" sz="1275">
              <a:latin typeface="Times New Roman"/>
              <a:cs typeface="Times New Roman"/>
            </a:endParaRPr>
          </a:p>
          <a:p>
            <a:pPr marL="400050">
              <a:lnSpc>
                <a:spcPts val="1325"/>
              </a:lnSpc>
              <a:tabLst>
                <a:tab pos="1113155" algn="l"/>
                <a:tab pos="1818005" algn="l"/>
              </a:tabLst>
            </a:pPr>
            <a:r>
              <a:rPr dirty="0" smtClean="0" sz="1450" spc="50">
                <a:latin typeface="Symbol"/>
                <a:cs typeface="Symbol"/>
              </a:rPr>
              <a:t>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Symbol"/>
                <a:cs typeface="Symbol"/>
              </a:rPr>
              <a:t></a:t>
            </a:r>
            <a:r>
              <a:rPr dirty="0" smtClean="0" sz="1450" spc="50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Symbol"/>
                <a:cs typeface="Symbol"/>
              </a:rPr>
              <a:t>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700"/>
              </a:lnSpc>
              <a:spcBef>
                <a:spcPts val="25"/>
              </a:spcBef>
            </a:pPr>
            <a:endParaRPr sz="700"/>
          </a:p>
          <a:p>
            <a:pPr algn="just" marL="12700" marR="3189605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83902" y="81983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863877" y="81983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453258" y="81983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491805" y="81983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062231" y="81983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092384" y="81983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656000" y="81983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689321" y="81983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480884" y="8112266"/>
            <a:ext cx="189230" cy="891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10160">
              <a:lnSpc>
                <a:spcPct val="1278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34380" y="8220976"/>
            <a:ext cx="1485900" cy="782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  <a:tabLst>
                <a:tab pos="842010" algn="l"/>
                <a:tab pos="1248410" algn="l"/>
              </a:tabLst>
            </a:pP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12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242060" algn="l"/>
              </a:tabLst>
            </a:pP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5">
                <a:latin typeface="Times New Roman"/>
                <a:cs typeface="Times New Roman"/>
              </a:rPr>
              <a:t> </a:t>
            </a:r>
            <a:r>
              <a:rPr dirty="0" smtClean="0" baseline="13409" sz="2175" spc="30">
                <a:latin typeface="Times New Roman"/>
                <a:cs typeface="Times New Roman"/>
              </a:rPr>
              <a:t>;</a:t>
            </a:r>
            <a:r>
              <a:rPr dirty="0" smtClean="0" baseline="13409" sz="2175" spc="209">
                <a:latin typeface="Times New Roman"/>
                <a:cs typeface="Times New Roman"/>
              </a:rPr>
              <a:t> </a:t>
            </a:r>
            <a:r>
              <a:rPr dirty="0" smtClean="0" baseline="13409" sz="2175" spc="165">
                <a:latin typeface="Symbol"/>
                <a:cs typeface="Symbol"/>
              </a:rPr>
              <a:t>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95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</a:t>
            </a:r>
            <a:r>
              <a:rPr dirty="0" smtClean="0" baseline="13409" sz="2175" spc="52">
                <a:latin typeface="Times New Roman"/>
                <a:cs typeface="Times New Roman"/>
              </a:rPr>
              <a:t> </a:t>
            </a:r>
            <a:r>
              <a:rPr dirty="0" smtClean="0" baseline="13409" sz="2175" spc="-262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  <a:p>
            <a:pPr marL="13335">
              <a:lnSpc>
                <a:spcPts val="1720"/>
              </a:lnSpc>
              <a:spcBef>
                <a:spcPts val="480"/>
              </a:spcBef>
              <a:tabLst>
                <a:tab pos="837565" algn="l"/>
                <a:tab pos="1243965" algn="l"/>
              </a:tabLst>
            </a:pP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19680" y="8220976"/>
            <a:ext cx="1842770" cy="782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  <a:tabLst>
                <a:tab pos="432434" algn="l"/>
                <a:tab pos="1263015" algn="l"/>
                <a:tab pos="1676400" algn="l"/>
              </a:tabLst>
            </a:pPr>
            <a:r>
              <a:rPr dirty="0" smtClean="0" baseline="13409" sz="2175" spc="120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2">
                <a:latin typeface="Times New Roman"/>
                <a:cs typeface="Times New Roman"/>
              </a:rPr>
              <a:t>b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426720" algn="l"/>
                <a:tab pos="1665605" algn="l"/>
              </a:tabLst>
            </a:pP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5">
                <a:latin typeface="Times New Roman"/>
                <a:cs typeface="Times New Roman"/>
              </a:rPr>
              <a:t> </a:t>
            </a:r>
            <a:r>
              <a:rPr dirty="0" smtClean="0" baseline="13409" sz="2175" spc="30">
                <a:latin typeface="Times New Roman"/>
                <a:cs typeface="Times New Roman"/>
              </a:rPr>
              <a:t>;</a:t>
            </a:r>
            <a:r>
              <a:rPr dirty="0" smtClean="0" baseline="13409" sz="2175" spc="209">
                <a:latin typeface="Times New Roman"/>
                <a:cs typeface="Times New Roman"/>
              </a:rPr>
              <a:t> </a:t>
            </a:r>
            <a:r>
              <a:rPr dirty="0" smtClean="0" baseline="13409" sz="2175" spc="209">
                <a:latin typeface="Symbol"/>
                <a:cs typeface="Symbol"/>
              </a:rPr>
              <a:t>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  </a:t>
            </a:r>
            <a:r>
              <a:rPr dirty="0" smtClean="0" sz="850" spc="-90">
                <a:latin typeface="Times New Roman"/>
                <a:cs typeface="Times New Roman"/>
              </a:rPr>
              <a:t> </a:t>
            </a:r>
            <a:r>
              <a:rPr dirty="0" smtClean="0" baseline="13409" sz="2175" spc="52">
                <a:latin typeface="Symbol"/>
                <a:cs typeface="Symbol"/>
              </a:rPr>
              <a:t></a:t>
            </a:r>
            <a:r>
              <a:rPr dirty="0" smtClean="0" baseline="13409" sz="2175" spc="52">
                <a:latin typeface="Times New Roman"/>
                <a:cs typeface="Times New Roman"/>
              </a:rPr>
              <a:t> </a:t>
            </a:r>
            <a:r>
              <a:rPr dirty="0" smtClean="0" baseline="13409" sz="2175" spc="-262">
                <a:latin typeface="Times New Roman"/>
                <a:cs typeface="Times New Roman"/>
              </a:rPr>
              <a:t> </a:t>
            </a: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72">
                <a:latin typeface="Times New Roman"/>
                <a:cs typeface="Times New Roman"/>
              </a:rPr>
              <a:t>b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4604">
              <a:lnSpc>
                <a:spcPts val="1720"/>
              </a:lnSpc>
              <a:spcBef>
                <a:spcPts val="480"/>
              </a:spcBef>
              <a:tabLst>
                <a:tab pos="427990" algn="l"/>
                <a:tab pos="1258570" algn="l"/>
                <a:tab pos="1669414" algn="l"/>
              </a:tabLst>
            </a:pP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27">
                <a:latin typeface="Times New Roman"/>
                <a:cs typeface="Times New Roman"/>
              </a:rPr>
              <a:t>b</a:t>
            </a:r>
            <a:r>
              <a:rPr dirty="0" smtClean="0" sz="850" spc="15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61937" y="8738309"/>
            <a:ext cx="18605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05920" y="8455812"/>
            <a:ext cx="1042035" cy="266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-22875" sz="1275" spc="97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;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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8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68747" y="8173698"/>
            <a:ext cx="177165" cy="266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b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87419" y="8220976"/>
            <a:ext cx="1073150" cy="782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>
              <a:lnSpc>
                <a:spcPct val="100000"/>
              </a:lnSpc>
              <a:tabLst>
                <a:tab pos="405765" algn="l"/>
                <a:tab pos="819785" algn="l"/>
              </a:tabLst>
            </a:pP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112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13</a:t>
            </a:r>
            <a:endParaRPr sz="850">
              <a:latin typeface="Times New Roman"/>
              <a:cs typeface="Times New Roman"/>
            </a:endParaRPr>
          </a:p>
          <a:p>
            <a:pPr algn="ctr" marR="7620">
              <a:lnSpc>
                <a:spcPct val="100000"/>
              </a:lnSpc>
              <a:spcBef>
                <a:spcPts val="480"/>
              </a:spcBef>
            </a:pPr>
            <a:r>
              <a:rPr dirty="0" smtClean="0" baseline="13409" sz="2175" spc="44">
                <a:latin typeface="Times New Roman"/>
                <a:cs typeface="Times New Roman"/>
              </a:rPr>
              <a:t>a</a:t>
            </a:r>
            <a:r>
              <a:rPr dirty="0" smtClean="0" baseline="13409" sz="2175" spc="-330">
                <a:latin typeface="Times New Roman"/>
                <a:cs typeface="Times New Roman"/>
              </a:rPr>
              <a:t> </a:t>
            </a:r>
            <a:r>
              <a:rPr dirty="0" smtClean="0" sz="850" spc="65">
                <a:latin typeface="Times New Roman"/>
                <a:cs typeface="Times New Roman"/>
              </a:rPr>
              <a:t>22</a:t>
            </a:r>
            <a:endParaRPr sz="850">
              <a:latin typeface="Times New Roman"/>
              <a:cs typeface="Times New Roman"/>
            </a:endParaRPr>
          </a:p>
          <a:p>
            <a:pPr algn="ctr">
              <a:lnSpc>
                <a:spcPts val="1720"/>
              </a:lnSpc>
              <a:spcBef>
                <a:spcPts val="480"/>
              </a:spcBef>
              <a:tabLst>
                <a:tab pos="405765" algn="l"/>
                <a:tab pos="819785" algn="l"/>
              </a:tabLst>
            </a:pP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25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	</a:t>
            </a:r>
            <a:r>
              <a:rPr dirty="0" smtClean="0" baseline="13409" sz="2175" spc="217">
                <a:latin typeface="Times New Roman"/>
                <a:cs typeface="Times New Roman"/>
              </a:rPr>
              <a:t>a</a:t>
            </a:r>
            <a:r>
              <a:rPr dirty="0" smtClean="0" sz="850" spc="65">
                <a:latin typeface="Times New Roman"/>
                <a:cs typeface="Times New Roman"/>
              </a:rPr>
              <a:t>33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0486" y="8455812"/>
            <a:ext cx="602615" cy="266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Symbol"/>
                <a:cs typeface="Symbol"/>
              </a:rPr>
              <a:t>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a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baseline="-22875" sz="1275" spc="97">
                <a:latin typeface="Times New Roman"/>
                <a:cs typeface="Times New Roman"/>
              </a:rPr>
              <a:t>21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0972" y="9026753"/>
            <a:ext cx="6771640" cy="702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580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x</a:t>
            </a:r>
            <a:r>
              <a:rPr dirty="0" smtClean="0" sz="1400" spc="5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volt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ges </a:t>
            </a:r>
            <a:r>
              <a:rPr dirty="0" smtClean="0" sz="1400" spc="-120" b="1">
                <a:latin typeface="Times New Roman"/>
                <a:cs typeface="Times New Roman"/>
              </a:rPr>
              <a:t> </a:t>
            </a:r>
            <a:r>
              <a:rPr dirty="0" smtClean="0" baseline="5747" sz="2175" spc="22">
                <a:latin typeface="Times New Roman"/>
                <a:cs typeface="Times New Roman"/>
              </a:rPr>
              <a:t>v</a:t>
            </a:r>
            <a:r>
              <a:rPr dirty="0" smtClean="0" baseline="-16339" sz="1275" spc="37">
                <a:latin typeface="Times New Roman"/>
                <a:cs typeface="Times New Roman"/>
              </a:rPr>
              <a:t>1</a:t>
            </a:r>
            <a:r>
              <a:rPr dirty="0" smtClean="0" baseline="-16339" sz="1275" spc="82">
                <a:latin typeface="Times New Roman"/>
                <a:cs typeface="Times New Roman"/>
              </a:rPr>
              <a:t> </a:t>
            </a:r>
            <a:r>
              <a:rPr dirty="0" smtClean="0" baseline="5747" sz="2175" spc="37">
                <a:latin typeface="Times New Roman"/>
                <a:cs typeface="Times New Roman"/>
              </a:rPr>
              <a:t>,</a:t>
            </a:r>
            <a:r>
              <a:rPr dirty="0" smtClean="0" baseline="5747" sz="2175" spc="254">
                <a:latin typeface="Times New Roman"/>
                <a:cs typeface="Times New Roman"/>
              </a:rPr>
              <a:t> </a:t>
            </a:r>
            <a:r>
              <a:rPr dirty="0" smtClean="0" baseline="5747" sz="2175" spc="165">
                <a:latin typeface="Times New Roman"/>
                <a:cs typeface="Times New Roman"/>
              </a:rPr>
              <a:t>v</a:t>
            </a:r>
            <a:r>
              <a:rPr dirty="0" smtClean="0" baseline="-16339" sz="1275" spc="37">
                <a:latin typeface="Times New Roman"/>
                <a:cs typeface="Times New Roman"/>
              </a:rPr>
              <a:t>2</a:t>
            </a:r>
            <a:r>
              <a:rPr dirty="0" smtClean="0" baseline="-16339" sz="1275" spc="37">
                <a:latin typeface="Times New Roman"/>
                <a:cs typeface="Times New Roman"/>
              </a:rPr>
              <a:t> </a:t>
            </a:r>
            <a:r>
              <a:rPr dirty="0" smtClean="0" baseline="-16339" sz="1275" spc="-135">
                <a:latin typeface="Times New Roman"/>
                <a:cs typeface="Times New Roman"/>
              </a:rPr>
              <a:t> </a:t>
            </a:r>
            <a:r>
              <a:rPr dirty="0" smtClean="0" baseline="5747" sz="2175" spc="37">
                <a:latin typeface="Times New Roman"/>
                <a:cs typeface="Times New Roman"/>
              </a:rPr>
              <a:t>,</a:t>
            </a:r>
            <a:r>
              <a:rPr dirty="0" smtClean="0" baseline="5747" sz="2175" spc="187">
                <a:latin typeface="Times New Roman"/>
                <a:cs typeface="Times New Roman"/>
              </a:rPr>
              <a:t> </a:t>
            </a:r>
            <a:r>
              <a:rPr dirty="0" smtClean="0" baseline="5747" sz="2175" spc="-44">
                <a:latin typeface="Times New Roman"/>
                <a:cs typeface="Times New Roman"/>
              </a:rPr>
              <a:t>a</a:t>
            </a:r>
            <a:r>
              <a:rPr dirty="0" smtClean="0" baseline="5747" sz="2175" spc="22">
                <a:latin typeface="Times New Roman"/>
                <a:cs typeface="Times New Roman"/>
              </a:rPr>
              <a:t>n</a:t>
            </a:r>
            <a:r>
              <a:rPr dirty="0" smtClean="0" baseline="5747" sz="2175" spc="75">
                <a:latin typeface="Times New Roman"/>
                <a:cs typeface="Times New Roman"/>
              </a:rPr>
              <a:t>d</a:t>
            </a:r>
            <a:r>
              <a:rPr dirty="0" smtClean="0" baseline="5747" sz="2175" spc="75">
                <a:latin typeface="Times New Roman"/>
                <a:cs typeface="Times New Roman"/>
              </a:rPr>
              <a:t> </a:t>
            </a:r>
            <a:r>
              <a:rPr dirty="0" smtClean="0" baseline="5747" sz="2175" spc="-187">
                <a:latin typeface="Times New Roman"/>
                <a:cs typeface="Times New Roman"/>
              </a:rPr>
              <a:t> </a:t>
            </a:r>
            <a:r>
              <a:rPr dirty="0" smtClean="0" baseline="5747" sz="2175" spc="127">
                <a:latin typeface="Times New Roman"/>
                <a:cs typeface="Times New Roman"/>
              </a:rPr>
              <a:t>v</a:t>
            </a:r>
            <a:r>
              <a:rPr dirty="0" smtClean="0" baseline="-16339" sz="1275" spc="37">
                <a:latin typeface="Times New Roman"/>
                <a:cs typeface="Times New Roman"/>
              </a:rPr>
              <a:t>3</a:t>
            </a:r>
            <a:r>
              <a:rPr dirty="0" smtClean="0" baseline="-16339" sz="1275" spc="37">
                <a:latin typeface="Times New Roman"/>
                <a:cs typeface="Times New Roman"/>
              </a:rPr>
              <a:t>  </a:t>
            </a:r>
            <a:r>
              <a:rPr dirty="0" smtClean="0" baseline="-16339" sz="1275" spc="1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electr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circuit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nnected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by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system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0" b="1">
                <a:latin typeface="Times New Roman"/>
                <a:cs typeface="Times New Roman"/>
              </a:rPr>
              <a:t> equations: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3873" y="2062770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07120" y="2062770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0972" y="456328"/>
            <a:ext cx="6304280" cy="2691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191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3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67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15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L="45085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3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15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10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L="3556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-3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v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15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  <a:p>
            <a:pPr marL="12700" marR="2268855">
              <a:lnSpc>
                <a:spcPct val="143600"/>
              </a:lnSpc>
              <a:spcBef>
                <a:spcPts val="380"/>
              </a:spcBef>
            </a:pP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5" b="1">
                <a:latin typeface="Times New Roman"/>
                <a:cs typeface="Times New Roman"/>
              </a:rPr>
              <a:t>'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rule 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ca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culate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three v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uti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algn="ctr" marR="4683125">
              <a:lnSpc>
                <a:spcPct val="100000"/>
              </a:lnSpc>
              <a:tabLst>
                <a:tab pos="342900" algn="l"/>
                <a:tab pos="74231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390525" marR="12700" indent="-348615">
              <a:lnSpc>
                <a:spcPts val="2220"/>
              </a:lnSpc>
              <a:spcBef>
                <a:spcPts val="155"/>
              </a:spcBef>
              <a:tabLst>
                <a:tab pos="663575" algn="l"/>
                <a:tab pos="1082040" algn="l"/>
              </a:tabLst>
            </a:pPr>
            <a:r>
              <a:rPr dirty="0" smtClean="0" sz="1450" spc="35">
                <a:latin typeface="Symbol"/>
                <a:cs typeface="Symbol"/>
              </a:rPr>
              <a:t>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0">
                <a:latin typeface="Symbol"/>
                <a:cs typeface="Symbol"/>
              </a:rPr>
              <a:t>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360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175">
                <a:latin typeface="Symbol"/>
                <a:cs typeface="Symbol"/>
              </a:rPr>
              <a:t></a:t>
            </a:r>
            <a:r>
              <a:rPr dirty="0" smtClean="0" sz="2000" spc="-130">
                <a:latin typeface="Times New Roman"/>
                <a:cs typeface="Times New Roman"/>
              </a:rPr>
              <a:t> </a:t>
            </a:r>
            <a:r>
              <a:rPr dirty="0" smtClean="0" sz="2000" spc="-13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41910">
              <a:lnSpc>
                <a:spcPts val="234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7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1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22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20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1117" y="3324515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848709" y="3324515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92208" y="3300217"/>
            <a:ext cx="6204585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  <a:tab pos="79375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3335" marR="12700" indent="310515">
              <a:lnSpc>
                <a:spcPts val="2220"/>
              </a:lnSpc>
              <a:spcBef>
                <a:spcPts val="155"/>
              </a:spcBef>
              <a:tabLst>
                <a:tab pos="341630" algn="l"/>
                <a:tab pos="742315" algn="l"/>
                <a:tab pos="796925" algn="l"/>
              </a:tabLst>
            </a:pP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2000" spc="-280">
                <a:latin typeface="Symbol"/>
                <a:cs typeface="Symbol"/>
              </a:rPr>
              <a:t>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2000" spc="-280">
                <a:latin typeface="Symbol"/>
                <a:cs typeface="Symbol"/>
              </a:rPr>
              <a:t></a:t>
            </a:r>
            <a:r>
              <a:rPr dirty="0" smtClean="0" sz="1950" spc="-360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175">
                <a:latin typeface="Symbol"/>
                <a:cs typeface="Symbol"/>
              </a:rPr>
              <a:t></a:t>
            </a:r>
            <a:r>
              <a:rPr dirty="0" smtClean="0" sz="2000" spc="-130">
                <a:latin typeface="Times New Roman"/>
                <a:cs typeface="Times New Roman"/>
              </a:rPr>
              <a:t> </a:t>
            </a:r>
            <a:r>
              <a:rPr dirty="0" smtClean="0" sz="2000" spc="-13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0483" y="4105028"/>
            <a:ext cx="221361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8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22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40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483" y="3582437"/>
            <a:ext cx="610870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Symbol"/>
                <a:cs typeface="Symbol"/>
              </a:rPr>
              <a:t>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89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10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2062" y="4584990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25234" y="4584990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9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77160" y="4560692"/>
            <a:ext cx="553085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  <a:tab pos="68516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ts val="2330"/>
              </a:lnSpc>
              <a:tabLst>
                <a:tab pos="688340" algn="l"/>
              </a:tabLst>
            </a:pP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175">
                <a:latin typeface="Symbol"/>
                <a:cs typeface="Symbol"/>
              </a:rPr>
              <a:t>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  <a:tabLst>
                <a:tab pos="323215" algn="l"/>
                <a:tab pos="63373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482" y="5365503"/>
            <a:ext cx="259270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8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7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1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2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22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0">
                <a:latin typeface="Times New Roman"/>
                <a:cs typeface="Times New Roman"/>
              </a:rPr>
              <a:t>20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0482" y="4842912"/>
            <a:ext cx="55562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40">
                <a:latin typeface="Symbol"/>
                <a:cs typeface="Symbol"/>
              </a:rPr>
              <a:t></a:t>
            </a:r>
            <a:r>
              <a:rPr dirty="0" smtClean="0" baseline="-22875" sz="1275" spc="22">
                <a:latin typeface="Times New Roman"/>
                <a:cs typeface="Times New Roman"/>
              </a:rPr>
              <a:t>2</a:t>
            </a:r>
            <a:r>
              <a:rPr dirty="0" smtClean="0" baseline="-22875" sz="1275" spc="22">
                <a:latin typeface="Times New Roman"/>
                <a:cs typeface="Times New Roman"/>
              </a:rPr>
              <a:t>  </a:t>
            </a:r>
            <a:r>
              <a:rPr dirty="0" smtClean="0" baseline="-22875" sz="1275" spc="-13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64965" y="5846735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753802" y="5846735"/>
            <a:ext cx="0" cy="789946"/>
          </a:xfrm>
          <a:custGeom>
            <a:avLst/>
            <a:gdLst/>
            <a:ahLst/>
            <a:cxnLst/>
            <a:rect l="l" t="t" r="r" b="b"/>
            <a:pathLst>
              <a:path w="0" h="789946">
                <a:moveTo>
                  <a:pt x="0" y="0"/>
                </a:moveTo>
                <a:lnTo>
                  <a:pt x="0" y="789946"/>
                </a:lnTo>
              </a:path>
            </a:pathLst>
          </a:custGeom>
          <a:ln w="7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70459" y="5822437"/>
            <a:ext cx="585470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73914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endParaRPr sz="1450">
              <a:latin typeface="Times New Roman"/>
              <a:cs typeface="Times New Roman"/>
            </a:endParaRPr>
          </a:p>
          <a:p>
            <a:pPr marL="12700" marR="12700" indent="273050">
              <a:lnSpc>
                <a:spcPts val="2220"/>
              </a:lnSpc>
              <a:spcBef>
                <a:spcPts val="155"/>
              </a:spcBef>
              <a:tabLst>
                <a:tab pos="303530" algn="l"/>
                <a:tab pos="682625" algn="l"/>
              </a:tabLst>
            </a:pP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360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1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2000" spc="-285">
                <a:latin typeface="Symbol"/>
                <a:cs typeface="Symbol"/>
              </a:rPr>
              <a:t>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254">
                <a:latin typeface="Symbol"/>
                <a:cs typeface="Symbol"/>
              </a:rPr>
              <a:t></a:t>
            </a:r>
            <a:r>
              <a:rPr dirty="0" smtClean="0" sz="2000" spc="-175">
                <a:latin typeface="Symbol"/>
                <a:cs typeface="Symbol"/>
              </a:rPr>
              <a:t></a:t>
            </a:r>
            <a:r>
              <a:rPr dirty="0" smtClean="0" sz="2000" spc="-13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9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483" y="6627248"/>
            <a:ext cx="211709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1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2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22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60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0483" y="6104657"/>
            <a:ext cx="548640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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14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25985" y="7310110"/>
            <a:ext cx="208878" cy="0"/>
          </a:xfrm>
          <a:custGeom>
            <a:avLst/>
            <a:gdLst/>
            <a:ahLst/>
            <a:cxnLst/>
            <a:rect l="l" t="t" r="r" b="b"/>
            <a:pathLst>
              <a:path w="208878" h="0">
                <a:moveTo>
                  <a:pt x="0" y="0"/>
                </a:moveTo>
                <a:lnTo>
                  <a:pt x="208878" y="0"/>
                </a:lnTo>
              </a:path>
            </a:pathLst>
          </a:custGeom>
          <a:ln w="77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248866" y="7310110"/>
            <a:ext cx="210057" cy="0"/>
          </a:xfrm>
          <a:custGeom>
            <a:avLst/>
            <a:gdLst/>
            <a:ahLst/>
            <a:cxnLst/>
            <a:rect l="l" t="t" r="r" b="b"/>
            <a:pathLst>
              <a:path w="210057" h="0">
                <a:moveTo>
                  <a:pt x="0" y="0"/>
                </a:moveTo>
                <a:lnTo>
                  <a:pt x="210057" y="0"/>
                </a:lnTo>
              </a:path>
            </a:pathLst>
          </a:custGeom>
          <a:ln w="77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46795" y="7815077"/>
            <a:ext cx="229689" cy="0"/>
          </a:xfrm>
          <a:custGeom>
            <a:avLst/>
            <a:gdLst/>
            <a:ahLst/>
            <a:cxnLst/>
            <a:rect l="l" t="t" r="r" b="b"/>
            <a:pathLst>
              <a:path w="229689" h="0">
                <a:moveTo>
                  <a:pt x="0" y="0"/>
                </a:moveTo>
                <a:lnTo>
                  <a:pt x="229689" y="0"/>
                </a:lnTo>
              </a:path>
            </a:pathLst>
          </a:custGeom>
          <a:ln w="77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290488" y="7815077"/>
            <a:ext cx="354554" cy="0"/>
          </a:xfrm>
          <a:custGeom>
            <a:avLst/>
            <a:gdLst/>
            <a:ahLst/>
            <a:cxnLst/>
            <a:rect l="l" t="t" r="r" b="b"/>
            <a:pathLst>
              <a:path w="354554" h="0">
                <a:moveTo>
                  <a:pt x="0" y="0"/>
                </a:moveTo>
                <a:lnTo>
                  <a:pt x="354554" y="0"/>
                </a:lnTo>
              </a:path>
            </a:pathLst>
          </a:custGeom>
          <a:ln w="77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839722" y="8321992"/>
            <a:ext cx="223025" cy="0"/>
          </a:xfrm>
          <a:custGeom>
            <a:avLst/>
            <a:gdLst/>
            <a:ahLst/>
            <a:cxnLst/>
            <a:rect l="l" t="t" r="r" b="b"/>
            <a:pathLst>
              <a:path w="223025" h="0">
                <a:moveTo>
                  <a:pt x="0" y="0"/>
                </a:moveTo>
                <a:lnTo>
                  <a:pt x="223025" y="0"/>
                </a:lnTo>
              </a:path>
            </a:pathLst>
          </a:custGeom>
          <a:ln w="77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276735" y="8321992"/>
            <a:ext cx="210073" cy="0"/>
          </a:xfrm>
          <a:custGeom>
            <a:avLst/>
            <a:gdLst/>
            <a:ahLst/>
            <a:cxnLst/>
            <a:rect l="l" t="t" r="r" b="b"/>
            <a:pathLst>
              <a:path w="210073" h="0">
                <a:moveTo>
                  <a:pt x="0" y="0"/>
                </a:moveTo>
                <a:lnTo>
                  <a:pt x="210073" y="0"/>
                </a:lnTo>
              </a:path>
            </a:pathLst>
          </a:custGeom>
          <a:ln w="77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3411" y="8185053"/>
            <a:ext cx="13569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876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v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baseline="36398" sz="2175" spc="165">
                <a:latin typeface="Symbol"/>
                <a:cs typeface="Symbol"/>
              </a:rPr>
              <a:t></a:t>
            </a:r>
            <a:r>
              <a:rPr dirty="0" smtClean="0" baseline="39215" sz="1275" spc="7">
                <a:latin typeface="Times New Roman"/>
                <a:cs typeface="Times New Roman"/>
              </a:rPr>
              <a:t>3</a:t>
            </a:r>
            <a:r>
              <a:rPr dirty="0" smtClean="0" baseline="39215" sz="1275" spc="7">
                <a:latin typeface="Times New Roman"/>
                <a:cs typeface="Times New Roman"/>
              </a:rPr>
              <a:t>  </a:t>
            </a:r>
            <a:r>
              <a:rPr dirty="0" smtClean="0" baseline="39215" sz="1275" spc="2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6</a:t>
            </a:r>
            <a:r>
              <a:rPr dirty="0" smtClean="0" baseline="36398" sz="2175" spc="30">
                <a:latin typeface="Times New Roman"/>
                <a:cs typeface="Times New Roman"/>
              </a:rPr>
              <a:t>0</a:t>
            </a:r>
            <a:r>
              <a:rPr dirty="0" smtClean="0" baseline="36398" sz="2175" spc="209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80417" y="8330929"/>
            <a:ext cx="6121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8940" algn="l"/>
              </a:tabLst>
            </a:pPr>
            <a:r>
              <a:rPr dirty="0" smtClean="0" sz="1450" spc="25">
                <a:latin typeface="Symbol"/>
                <a:cs typeface="Symbol"/>
              </a:rPr>
              <a:t>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20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3411" y="7678139"/>
            <a:ext cx="16243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574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v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baseline="36398" sz="2175" spc="202">
                <a:latin typeface="Symbol"/>
                <a:cs typeface="Symbol"/>
              </a:rPr>
              <a:t></a:t>
            </a:r>
            <a:r>
              <a:rPr dirty="0" smtClean="0" baseline="35947" sz="1275" spc="7">
                <a:latin typeface="Times New Roman"/>
                <a:cs typeface="Times New Roman"/>
              </a:rPr>
              <a:t>2</a:t>
            </a:r>
            <a:r>
              <a:rPr dirty="0" smtClean="0" baseline="35947" sz="1275" spc="7">
                <a:latin typeface="Times New Roman"/>
                <a:cs typeface="Times New Roman"/>
              </a:rPr>
              <a:t>  </a:t>
            </a:r>
            <a:r>
              <a:rPr dirty="0" smtClean="0" baseline="35947" sz="1275" spc="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baseline="36398" sz="2175" spc="-75">
                <a:latin typeface="Symbol"/>
                <a:cs typeface="Symbol"/>
              </a:rPr>
              <a:t></a:t>
            </a:r>
            <a:r>
              <a:rPr dirty="0" smtClean="0" baseline="36398" sz="2175" spc="-75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2</a:t>
            </a:r>
            <a:r>
              <a:rPr dirty="0" smtClean="0" baseline="36398" sz="2175" spc="30">
                <a:latin typeface="Times New Roman"/>
                <a:cs typeface="Times New Roman"/>
              </a:rPr>
              <a:t>0</a:t>
            </a:r>
            <a:r>
              <a:rPr dirty="0" smtClean="0" baseline="36398" sz="2175" spc="20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91027" y="7824022"/>
            <a:ext cx="6877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4505" algn="l"/>
              </a:tabLst>
            </a:pPr>
            <a:r>
              <a:rPr dirty="0" smtClean="0" sz="1450" spc="25">
                <a:latin typeface="Symbol"/>
                <a:cs typeface="Symbol"/>
              </a:rPr>
              <a:t>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20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3411" y="7172785"/>
            <a:ext cx="13347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v</a:t>
            </a:r>
            <a:r>
              <a:rPr dirty="0" smtClean="0" sz="1450" spc="20">
                <a:latin typeface="Times New Roman"/>
                <a:cs typeface="Times New Roman"/>
              </a:rPr>
              <a:t> 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Symbol"/>
                <a:cs typeface="Symbol"/>
              </a:rPr>
              <a:t></a:t>
            </a:r>
            <a:r>
              <a:rPr dirty="0" smtClean="0" baseline="35947" sz="1275" spc="7">
                <a:latin typeface="Times New Roman"/>
                <a:cs typeface="Times New Roman"/>
              </a:rPr>
              <a:t>1</a:t>
            </a:r>
            <a:r>
              <a:rPr dirty="0" smtClean="0" baseline="35947" sz="1275" spc="7">
                <a:latin typeface="Times New Roman"/>
                <a:cs typeface="Times New Roman"/>
              </a:rPr>
              <a:t>  </a:t>
            </a:r>
            <a:r>
              <a:rPr dirty="0" smtClean="0" baseline="35947" sz="1275" spc="-3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baseline="34482" sz="2175" spc="22">
                <a:latin typeface="Times New Roman"/>
                <a:cs typeface="Times New Roman"/>
              </a:rPr>
              <a:t>4</a:t>
            </a:r>
            <a:r>
              <a:rPr dirty="0" smtClean="0" baseline="34482" sz="2175" spc="30">
                <a:latin typeface="Times New Roman"/>
                <a:cs typeface="Times New Roman"/>
              </a:rPr>
              <a:t>0</a:t>
            </a:r>
            <a:r>
              <a:rPr dirty="0" smtClean="0" baseline="34482" sz="2175" spc="20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60015" y="7318668"/>
            <a:ext cx="6051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1320" algn="l"/>
              </a:tabLst>
            </a:pPr>
            <a:r>
              <a:rPr dirty="0" smtClean="0" sz="1450" spc="25">
                <a:latin typeface="Symbol"/>
                <a:cs typeface="Symbol"/>
              </a:rPr>
              <a:t>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20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6676" y="8308071"/>
            <a:ext cx="8128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0211" y="7801164"/>
            <a:ext cx="8128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8039" y="7296181"/>
            <a:ext cx="8128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9786" y="1465444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238762" y="1465444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59817" y="336599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383111" y="336599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220072" y="336599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43305" y="336599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0972" y="441452"/>
            <a:ext cx="6774815" cy="5601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Properties</a:t>
            </a:r>
            <a:r>
              <a:rPr dirty="0" smtClean="0" sz="1600" spc="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Det</a:t>
            </a:r>
            <a:r>
              <a:rPr dirty="0" smtClean="0" sz="1600" spc="-1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40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ina</a:t>
            </a:r>
            <a:r>
              <a:rPr dirty="0" smtClean="0" sz="1600" spc="-10" b="1" u="heavy">
                <a:latin typeface="Times New Roman"/>
                <a:cs typeface="Times New Roman"/>
              </a:rPr>
              <a:t>nts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12700">
              <a:lnSpc>
                <a:spcPct val="100000"/>
              </a:lnSpc>
              <a:buFont typeface="Times New Roman"/>
              <a:buAutoNum type="arabicParenBoth"/>
              <a:tabLst>
                <a:tab pos="26543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two 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(or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ns) of a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ide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8"/>
              </a:spcBef>
              <a:buFont typeface="Times New Roman"/>
              <a:buAutoNum type="arabicParenBoth"/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4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Evaluate: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 marL="63500">
              <a:lnSpc>
                <a:spcPct val="100000"/>
              </a:lnSpc>
              <a:tabLst>
                <a:tab pos="394335" algn="l"/>
                <a:tab pos="71945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480"/>
              </a:spcBef>
              <a:tabLst>
                <a:tab pos="339725" algn="l"/>
                <a:tab pos="72199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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C</a:t>
            </a:r>
            <a:r>
              <a:rPr dirty="0" smtClean="0" baseline="-22875" sz="1275" spc="22">
                <a:latin typeface="Times New Roman"/>
                <a:cs typeface="Times New Roman"/>
              </a:rPr>
              <a:t>1</a:t>
            </a:r>
            <a:r>
              <a:rPr dirty="0" smtClean="0" baseline="-22875" sz="1275" spc="22">
                <a:latin typeface="Times New Roman"/>
                <a:cs typeface="Times New Roman"/>
              </a:rPr>
              <a:t> </a:t>
            </a:r>
            <a:r>
              <a:rPr dirty="0" smtClean="0" baseline="-22875" sz="1275" spc="8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C</a:t>
            </a:r>
            <a:r>
              <a:rPr dirty="0" smtClean="0" baseline="-22875" sz="1275" spc="22">
                <a:latin typeface="Times New Roman"/>
                <a:cs typeface="Times New Roman"/>
              </a:rPr>
              <a:t>3</a:t>
            </a:r>
            <a:r>
              <a:rPr dirty="0" smtClean="0" baseline="-22875" sz="1275" spc="22">
                <a:latin typeface="Times New Roman"/>
                <a:cs typeface="Times New Roman"/>
              </a:rPr>
              <a:t>  </a:t>
            </a:r>
            <a:r>
              <a:rPr dirty="0" smtClean="0" baseline="-22875" sz="1275" spc="-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</a:t>
            </a:r>
            <a:r>
              <a:rPr dirty="0" smtClean="0" sz="1450" spc="13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15">
                <a:latin typeface="Times New Roman"/>
                <a:cs typeface="Times New Roman"/>
              </a:rPr>
              <a:t>t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484"/>
              </a:spcBef>
              <a:tabLst>
                <a:tab pos="394335" algn="l"/>
                <a:tab pos="72199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0"/>
              </a:spcBef>
            </a:pPr>
            <a:endParaRPr sz="500"/>
          </a:p>
          <a:p>
            <a:pPr marL="12700" marR="12700">
              <a:lnSpc>
                <a:spcPct val="143600"/>
              </a:lnSpc>
              <a:buFont typeface="Times New Roman"/>
              <a:buAutoNum type="arabicParenBoth" startAt="2"/>
              <a:tabLst>
                <a:tab pos="29273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ns)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interc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value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ultiplied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9"/>
              </a:spcBef>
              <a:buFont typeface="Times New Roman"/>
              <a:buAutoNum type="arabicParenBoth" startAt="2"/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5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marL="66675">
              <a:lnSpc>
                <a:spcPct val="100000"/>
              </a:lnSpc>
              <a:tabLst>
                <a:tab pos="391160" algn="l"/>
                <a:tab pos="728345" algn="l"/>
                <a:tab pos="1877695" algn="l"/>
                <a:tab pos="2208530" algn="l"/>
                <a:tab pos="248793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480"/>
              </a:spcBef>
              <a:tabLst>
                <a:tab pos="340360" algn="l"/>
                <a:tab pos="722630" algn="l"/>
                <a:tab pos="2208530" algn="l"/>
                <a:tab pos="248221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</a:t>
            </a:r>
            <a:r>
              <a:rPr dirty="0" smtClean="0" sz="1450" spc="55">
                <a:latin typeface="Times New Roman"/>
                <a:cs typeface="Times New Roman"/>
              </a:rPr>
              <a:t> 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30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484"/>
              </a:spcBef>
              <a:tabLst>
                <a:tab pos="394335" algn="l"/>
                <a:tab pos="791210" algn="l"/>
                <a:tab pos="1880870" algn="l"/>
                <a:tab pos="2208530" algn="l"/>
                <a:tab pos="255143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0"/>
              </a:spcBef>
            </a:pPr>
            <a:endParaRPr sz="500"/>
          </a:p>
          <a:p>
            <a:pPr marL="12700" marR="14604">
              <a:lnSpc>
                <a:spcPct val="143600"/>
              </a:lnSpc>
              <a:buFont typeface="Times New Roman"/>
              <a:buAutoNum type="arabicParenBoth" startAt="3"/>
              <a:tabLst>
                <a:tab pos="26416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each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s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row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n) of a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ultiplied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ultiplied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  <a:spcBef>
                <a:spcPts val="10"/>
              </a:spcBef>
              <a:buFont typeface="Times New Roman"/>
              <a:buAutoNum type="arabicParenBoth" startAt="3"/>
              <a:tabLst>
                <a:tab pos="26987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eloped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ritten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sum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co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n) each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ultiplied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endParaRPr sz="1400">
              <a:latin typeface="Times New Roman"/>
              <a:cs typeface="Times New Roman"/>
            </a:endParaRPr>
          </a:p>
          <a:p>
            <a:pPr marL="12700" marR="22860">
              <a:lnSpc>
                <a:spcPct val="143600"/>
              </a:lnSpc>
              <a:buFont typeface="Times New Roman"/>
              <a:buAutoNum type="arabicParenBoth" startAt="3"/>
              <a:tabLst>
                <a:tab pos="28194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value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altered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ritten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0972" y="6740525"/>
            <a:ext cx="11633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spc="5" b="1" u="heavy">
                <a:latin typeface="Times New Roman"/>
                <a:cs typeface="Times New Roman"/>
              </a:rPr>
              <a:t>6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Evaluate: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972" y="7589773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72849" y="7089462"/>
            <a:ext cx="0" cy="1066711"/>
          </a:xfrm>
          <a:custGeom>
            <a:avLst/>
            <a:gdLst/>
            <a:ahLst/>
            <a:cxnLst/>
            <a:rect l="l" t="t" r="r" b="b"/>
            <a:pathLst>
              <a:path w="0" h="1066711">
                <a:moveTo>
                  <a:pt x="0" y="0"/>
                </a:moveTo>
                <a:lnTo>
                  <a:pt x="0" y="1066711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933695" y="7089462"/>
            <a:ext cx="0" cy="1066711"/>
          </a:xfrm>
          <a:custGeom>
            <a:avLst/>
            <a:gdLst/>
            <a:ahLst/>
            <a:cxnLst/>
            <a:rect l="l" t="t" r="r" b="b"/>
            <a:pathLst>
              <a:path w="0" h="1066711">
                <a:moveTo>
                  <a:pt x="0" y="0"/>
                </a:moveTo>
                <a:lnTo>
                  <a:pt x="0" y="1066711"/>
                </a:lnTo>
              </a:path>
            </a:pathLst>
          </a:custGeom>
          <a:ln w="7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983446" y="7485781"/>
            <a:ext cx="3346450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160" i="1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2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60" i="1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2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90" i="1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2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60" i="1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4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97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60" i="1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2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60" i="1">
                <a:latin typeface="Times New Roman"/>
                <a:cs typeface="Times New Roman"/>
              </a:rPr>
              <a:t>A</a:t>
            </a:r>
            <a:r>
              <a:rPr dirty="0" smtClean="0" baseline="-22875" sz="1275" spc="97">
                <a:latin typeface="Times New Roman"/>
                <a:cs typeface="Times New Roman"/>
              </a:rPr>
              <a:t>42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7936" y="7065213"/>
            <a:ext cx="1174750" cy="1080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  <a:tabLst>
                <a:tab pos="394335" algn="l"/>
                <a:tab pos="668020" algn="l"/>
                <a:tab pos="99631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93065" algn="l"/>
                <a:tab pos="668020" algn="l"/>
                <a:tab pos="996315" algn="l"/>
              </a:tabLst>
            </a:pP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480"/>
              </a:spcBef>
              <a:tabLst>
                <a:tab pos="393065" algn="l"/>
                <a:tab pos="668020" algn="l"/>
                <a:tab pos="99314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480"/>
              </a:spcBef>
              <a:tabLst>
                <a:tab pos="394335" algn="l"/>
                <a:tab pos="666750" algn="l"/>
                <a:tab pos="94170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72186" y="833423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359935" y="833423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40473" y="8528202"/>
            <a:ext cx="98806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274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285">
                <a:latin typeface="Symbol"/>
                <a:cs typeface="Symbol"/>
              </a:rPr>
              <a:t></a:t>
            </a:r>
            <a:r>
              <a:rPr dirty="0" smtClean="0" baseline="49019" sz="1275" spc="-60">
                <a:latin typeface="Times New Roman"/>
                <a:cs typeface="Times New Roman"/>
              </a:rPr>
              <a:t>1</a:t>
            </a:r>
            <a:r>
              <a:rPr dirty="0" smtClean="0" baseline="49019" sz="1275" spc="82">
                <a:latin typeface="Symbol"/>
                <a:cs typeface="Symbol"/>
              </a:rPr>
              <a:t></a:t>
            </a:r>
            <a:r>
              <a:rPr dirty="0" smtClean="0" baseline="49019" sz="1275" spc="22">
                <a:latin typeface="Times New Roman"/>
                <a:cs typeface="Times New Roman"/>
              </a:rPr>
              <a:t>2</a:t>
            </a:r>
            <a:endParaRPr baseline="49019" sz="127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77278" y="8309588"/>
            <a:ext cx="426974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  <a:tab pos="722630" algn="l"/>
              </a:tabLst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ts val="2330"/>
              </a:lnSpc>
              <a:tabLst>
                <a:tab pos="394970" algn="l"/>
                <a:tab pos="719455" algn="l"/>
                <a:tab pos="944244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2000" spc="-254">
                <a:latin typeface="Symbol"/>
                <a:cs typeface="Symbol"/>
              </a:rPr>
              <a:t>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1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0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8</a:t>
            </a:r>
            <a:r>
              <a:rPr dirty="0" smtClean="0" sz="1950" spc="-245">
                <a:latin typeface="Symbol"/>
                <a:cs typeface="Symbol"/>
              </a:rPr>
              <a:t></a:t>
            </a:r>
            <a:r>
              <a:rPr dirty="0" smtClean="0" sz="2000" spc="-170">
                <a:latin typeface="Symbol"/>
                <a:cs typeface="Symbol"/>
              </a:rPr>
              <a:t></a:t>
            </a:r>
            <a:r>
              <a:rPr dirty="0" smtClean="0" sz="2000" spc="-28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375"/>
              </a:spcBef>
              <a:tabLst>
                <a:tab pos="393065" algn="l"/>
                <a:tab pos="66802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9668" y="8715180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12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05341" y="5021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283858" y="50214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0472" y="696112"/>
            <a:ext cx="131635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544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A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1950" spc="-185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4</a:t>
            </a:r>
            <a:r>
              <a:rPr dirty="0" smtClean="0" baseline="49019" sz="1275" spc="82">
                <a:latin typeface="Symbol"/>
                <a:cs typeface="Symbol"/>
              </a:rPr>
              <a:t></a:t>
            </a:r>
            <a:r>
              <a:rPr dirty="0" smtClean="0" baseline="49019" sz="1275" spc="22">
                <a:latin typeface="Times New Roman"/>
                <a:cs typeface="Times New Roman"/>
              </a:rPr>
              <a:t>2</a:t>
            </a:r>
            <a:r>
              <a:rPr dirty="0" smtClean="0" baseline="49019" sz="1275" spc="22">
                <a:latin typeface="Times New Roman"/>
                <a:cs typeface="Times New Roman"/>
              </a:rPr>
              <a:t>  </a:t>
            </a:r>
            <a:r>
              <a:rPr dirty="0" smtClean="0" baseline="49019" sz="1275" spc="-7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1844" y="477498"/>
            <a:ext cx="4126865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  <a:tab pos="61658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  <a:p>
            <a:pPr marL="343535">
              <a:lnSpc>
                <a:spcPts val="2330"/>
              </a:lnSpc>
              <a:tabLst>
                <a:tab pos="61658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Symbol"/>
                <a:cs typeface="Symbol"/>
              </a:rPr>
              <a:t>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2000" spc="-420">
                <a:latin typeface="Symbol"/>
                <a:cs typeface="Symbol"/>
              </a:rPr>
              <a:t></a:t>
            </a:r>
            <a:r>
              <a:rPr dirty="0" smtClean="0" sz="1450" spc="85">
                <a:latin typeface="Times New Roman"/>
                <a:cs typeface="Times New Roman"/>
              </a:rPr>
              <a:t>1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8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950" spc="-245">
                <a:latin typeface="Symbol"/>
                <a:cs typeface="Symbol"/>
              </a:rPr>
              <a:t></a:t>
            </a:r>
            <a:r>
              <a:rPr dirty="0" smtClean="0" sz="2000" spc="-170">
                <a:latin typeface="Symbol"/>
                <a:cs typeface="Symbol"/>
              </a:rPr>
              <a:t></a:t>
            </a:r>
            <a:r>
              <a:rPr dirty="0" smtClean="0" sz="2000" spc="-28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0">
                <a:latin typeface="Times New Roman"/>
                <a:cs typeface="Times New Roman"/>
              </a:rPr>
              <a:t>25</a:t>
            </a:r>
            <a:endParaRPr sz="145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375"/>
              </a:spcBef>
              <a:tabLst>
                <a:tab pos="343535" algn="l"/>
                <a:tab pos="61341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911" y="883090"/>
            <a:ext cx="1524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>
                <a:latin typeface="Times New Roman"/>
                <a:cs typeface="Times New Roman"/>
              </a:rPr>
              <a:t>42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141" y="215568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235504" y="215568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459178" y="215568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234481" y="2155689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10425" y="1375853"/>
            <a:ext cx="2347595" cy="2231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D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70">
                <a:latin typeface="Times New Roman"/>
                <a:cs typeface="Times New Roman"/>
              </a:rPr>
              <a:t>2</a:t>
            </a:r>
            <a:r>
              <a:rPr dirty="0" smtClean="0" sz="1950" spc="25">
                <a:latin typeface="Symbol"/>
                <a:cs typeface="Symbol"/>
              </a:rPr>
              <a:t>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950" spc="-195">
                <a:latin typeface="Symbol"/>
                <a:cs typeface="Symbol"/>
              </a:rPr>
              <a:t>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45">
                <a:latin typeface="Times New Roman"/>
                <a:cs typeface="Times New Roman"/>
              </a:rPr>
              <a:t>5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6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46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2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spc="5" b="1" u="heavy">
                <a:latin typeface="Times New Roman"/>
                <a:cs typeface="Times New Roman"/>
              </a:rPr>
              <a:t>7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marL="118745">
              <a:lnSpc>
                <a:spcPct val="100000"/>
              </a:lnSpc>
              <a:tabLst>
                <a:tab pos="447675" algn="l"/>
                <a:tab pos="718185" algn="l"/>
                <a:tab pos="1061720" algn="l"/>
                <a:tab pos="1336675" algn="l"/>
                <a:tab pos="160972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1285">
              <a:lnSpc>
                <a:spcPct val="100000"/>
              </a:lnSpc>
              <a:spcBef>
                <a:spcPts val="480"/>
              </a:spcBef>
              <a:tabLst>
                <a:tab pos="446405" algn="l"/>
                <a:tab pos="719455" algn="l"/>
                <a:tab pos="1334770" algn="l"/>
                <a:tab pos="1663064" algn="l"/>
                <a:tab pos="188658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6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Symbol"/>
                <a:cs typeface="Symbol"/>
              </a:rPr>
              <a:t></a:t>
            </a:r>
            <a:r>
              <a:rPr dirty="0" smtClean="0" sz="1450" spc="10">
                <a:latin typeface="Times New Roman"/>
                <a:cs typeface="Times New Roman"/>
              </a:rPr>
              <a:t>12</a:t>
            </a:r>
            <a:endParaRPr sz="145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  <a:spcBef>
                <a:spcPts val="484"/>
              </a:spcBef>
              <a:tabLst>
                <a:tab pos="446405" algn="l"/>
                <a:tab pos="719455" algn="l"/>
                <a:tab pos="1063625" algn="l"/>
                <a:tab pos="1336675" algn="l"/>
                <a:tab pos="1664335" algn="l"/>
              </a:tabLst>
            </a:pP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0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4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9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Proble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972" y="4085462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51129" y="3748269"/>
            <a:ext cx="0" cy="790218"/>
          </a:xfrm>
          <a:custGeom>
            <a:avLst/>
            <a:gdLst/>
            <a:ahLst/>
            <a:cxnLst/>
            <a:rect l="l" t="t" r="r" b="b"/>
            <a:pathLst>
              <a:path w="0" h="790218">
                <a:moveTo>
                  <a:pt x="0" y="0"/>
                </a:moveTo>
                <a:lnTo>
                  <a:pt x="0" y="790218"/>
                </a:lnTo>
              </a:path>
            </a:pathLst>
          </a:custGeom>
          <a:ln w="78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896955" y="3748269"/>
            <a:ext cx="0" cy="790218"/>
          </a:xfrm>
          <a:custGeom>
            <a:avLst/>
            <a:gdLst/>
            <a:ahLst/>
            <a:cxnLst/>
            <a:rect l="l" t="t" r="r" b="b"/>
            <a:pathLst>
              <a:path w="0" h="790218">
                <a:moveTo>
                  <a:pt x="0" y="0"/>
                </a:moveTo>
                <a:lnTo>
                  <a:pt x="0" y="790218"/>
                </a:lnTo>
              </a:path>
            </a:pathLst>
          </a:custGeom>
          <a:ln w="78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53263" y="3724002"/>
            <a:ext cx="947419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  <a:tab pos="69405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480"/>
              </a:spcBef>
              <a:tabLst>
                <a:tab pos="300355" algn="l"/>
                <a:tab pos="76454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4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484"/>
              </a:spcBef>
              <a:tabLst>
                <a:tab pos="354330" algn="l"/>
                <a:tab pos="69850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4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13430" y="4085462"/>
            <a:ext cx="7969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-</a:t>
            </a:r>
            <a:r>
              <a:rPr dirty="0" smtClean="0" sz="1400" spc="5" b="1">
                <a:latin typeface="Times New Roman"/>
                <a:cs typeface="Times New Roman"/>
              </a:rPr>
              <a:t>87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972" y="5065648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94678" y="4728074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014801" y="4728074"/>
            <a:ext cx="0" cy="789834"/>
          </a:xfrm>
          <a:custGeom>
            <a:avLst/>
            <a:gdLst/>
            <a:ahLst/>
            <a:cxnLst/>
            <a:rect l="l" t="t" r="r" b="b"/>
            <a:pathLst>
              <a:path w="0" h="789834">
                <a:moveTo>
                  <a:pt x="0" y="0"/>
                </a:moveTo>
                <a:lnTo>
                  <a:pt x="0" y="789834"/>
                </a:lnTo>
              </a:path>
            </a:pathLst>
          </a:custGeom>
          <a:ln w="78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99964" y="4703423"/>
            <a:ext cx="1033780" cy="79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4135">
              <a:lnSpc>
                <a:spcPct val="100000"/>
              </a:lnSpc>
              <a:tabLst>
                <a:tab pos="394970" algn="l"/>
                <a:tab pos="852169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9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461009" algn="l"/>
                <a:tab pos="800735" algn="l"/>
              </a:tabLst>
            </a:pP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484"/>
              </a:spcBef>
              <a:tabLst>
                <a:tab pos="406400" algn="l"/>
                <a:tab pos="85471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04286" y="5065648"/>
            <a:ext cx="7366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0972" y="6191884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90766" y="5692462"/>
            <a:ext cx="0" cy="1066711"/>
          </a:xfrm>
          <a:custGeom>
            <a:avLst/>
            <a:gdLst/>
            <a:ahLst/>
            <a:cxnLst/>
            <a:rect l="l" t="t" r="r" b="b"/>
            <a:pathLst>
              <a:path w="0" h="1066711">
                <a:moveTo>
                  <a:pt x="0" y="0"/>
                </a:moveTo>
                <a:lnTo>
                  <a:pt x="0" y="1066711"/>
                </a:lnTo>
              </a:path>
            </a:pathLst>
          </a:custGeom>
          <a:ln w="78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332010" y="5692462"/>
            <a:ext cx="0" cy="1066711"/>
          </a:xfrm>
          <a:custGeom>
            <a:avLst/>
            <a:gdLst/>
            <a:ahLst/>
            <a:cxnLst/>
            <a:rect l="l" t="t" r="r" b="b"/>
            <a:pathLst>
              <a:path w="0" h="1066711">
                <a:moveTo>
                  <a:pt x="0" y="0"/>
                </a:moveTo>
                <a:lnTo>
                  <a:pt x="0" y="1066711"/>
                </a:lnTo>
              </a:path>
            </a:pathLst>
          </a:custGeom>
          <a:ln w="78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92978" y="5668213"/>
            <a:ext cx="1357630" cy="1080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240">
              <a:lnSpc>
                <a:spcPct val="100000"/>
              </a:lnSpc>
              <a:tabLst>
                <a:tab pos="288290" algn="l"/>
                <a:tab pos="779145" algn="l"/>
                <a:tab pos="117602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4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480"/>
              </a:spcBef>
              <a:tabLst>
                <a:tab pos="360680" algn="l"/>
                <a:tab pos="777240" algn="l"/>
                <a:tab pos="117919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6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8140" algn="l"/>
                <a:tab pos="775970" algn="l"/>
                <a:tab pos="112458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9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480"/>
              </a:spcBef>
              <a:tabLst>
                <a:tab pos="360680" algn="l"/>
                <a:tab pos="706755" algn="l"/>
                <a:tab pos="117792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4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91739" y="6191884"/>
            <a:ext cx="8864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-</a:t>
            </a:r>
            <a:r>
              <a:rPr dirty="0" smtClean="0" sz="1400" spc="5" b="1">
                <a:latin typeface="Times New Roman"/>
                <a:cs typeface="Times New Roman"/>
              </a:rPr>
              <a:t>190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0972" y="7422133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39277" y="6921822"/>
            <a:ext cx="0" cy="1066711"/>
          </a:xfrm>
          <a:custGeom>
            <a:avLst/>
            <a:gdLst/>
            <a:ahLst/>
            <a:cxnLst/>
            <a:rect l="l" t="t" r="r" b="b"/>
            <a:pathLst>
              <a:path w="0" h="1066711">
                <a:moveTo>
                  <a:pt x="0" y="0"/>
                </a:moveTo>
                <a:lnTo>
                  <a:pt x="0" y="1066711"/>
                </a:lnTo>
              </a:path>
            </a:pathLst>
          </a:custGeom>
          <a:ln w="78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235765" y="6921822"/>
            <a:ext cx="0" cy="1066711"/>
          </a:xfrm>
          <a:custGeom>
            <a:avLst/>
            <a:gdLst/>
            <a:ahLst/>
            <a:cxnLst/>
            <a:rect l="l" t="t" r="r" b="b"/>
            <a:pathLst>
              <a:path w="0" h="1066711">
                <a:moveTo>
                  <a:pt x="0" y="0"/>
                </a:moveTo>
                <a:lnTo>
                  <a:pt x="0" y="1066711"/>
                </a:lnTo>
              </a:path>
            </a:pathLst>
          </a:custGeom>
          <a:ln w="78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041466" y="6897573"/>
            <a:ext cx="1197610" cy="1080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240">
              <a:lnSpc>
                <a:spcPct val="100000"/>
              </a:lnSpc>
              <a:tabLst>
                <a:tab pos="288290" algn="l"/>
                <a:tab pos="741680" algn="l"/>
                <a:tab pos="108648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480"/>
              </a:spcBef>
              <a:tabLst>
                <a:tab pos="342900" algn="l"/>
                <a:tab pos="743585" algn="l"/>
                <a:tab pos="108648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4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40360" algn="l"/>
                <a:tab pos="671195" algn="l"/>
                <a:tab pos="108902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-5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480"/>
              </a:spcBef>
              <a:tabLst>
                <a:tab pos="342900" algn="l"/>
                <a:tab pos="741680" algn="l"/>
                <a:tab pos="108648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12135" y="7422133"/>
            <a:ext cx="7366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914575" y="9542052"/>
            <a:ext cx="102803" cy="0"/>
          </a:xfrm>
          <a:custGeom>
            <a:avLst/>
            <a:gdLst/>
            <a:ahLst/>
            <a:cxnLst/>
            <a:rect l="l" t="t" r="r" b="b"/>
            <a:pathLst>
              <a:path w="102803" h="0">
                <a:moveTo>
                  <a:pt x="0" y="0"/>
                </a:moveTo>
                <a:lnTo>
                  <a:pt x="102803" y="0"/>
                </a:lnTo>
              </a:path>
            </a:pathLst>
          </a:custGeom>
          <a:ln w="77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649593" y="9542052"/>
            <a:ext cx="114646" cy="0"/>
          </a:xfrm>
          <a:custGeom>
            <a:avLst/>
            <a:gdLst/>
            <a:ahLst/>
            <a:cxnLst/>
            <a:rect l="l" t="t" r="r" b="b"/>
            <a:pathLst>
              <a:path w="114646" h="0">
                <a:moveTo>
                  <a:pt x="0" y="0"/>
                </a:moveTo>
                <a:lnTo>
                  <a:pt x="114646" y="0"/>
                </a:lnTo>
              </a:path>
            </a:pathLst>
          </a:custGeom>
          <a:ln w="77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10972" y="8109457"/>
            <a:ext cx="5152390" cy="1156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H.W: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5" b="1">
                <a:latin typeface="Times New Roman"/>
                <a:cs typeface="Times New Roman"/>
              </a:rPr>
              <a:t>'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rule 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lve t</a:t>
            </a:r>
            <a:r>
              <a:rPr dirty="0" smtClean="0" sz="1400" spc="1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fo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lo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near equat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5"/>
              </a:spcBef>
            </a:pPr>
            <a:endParaRPr sz="800"/>
          </a:p>
          <a:p>
            <a:pPr marL="36195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6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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1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endParaRPr sz="500"/>
          </a:p>
          <a:p>
            <a:pPr marL="41910">
              <a:lnSpc>
                <a:spcPct val="100000"/>
              </a:lnSpc>
            </a:pPr>
            <a:r>
              <a:rPr dirty="0" smtClean="0" sz="1450" spc="-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2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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67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4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1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endParaRPr sz="500"/>
          </a:p>
          <a:p>
            <a:pPr marL="4191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1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-3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2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7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I</a:t>
            </a:r>
            <a:r>
              <a:rPr dirty="0" smtClean="0" baseline="-22875" sz="1275" spc="15">
                <a:latin typeface="Times New Roman"/>
                <a:cs typeface="Times New Roman"/>
              </a:rPr>
              <a:t>3</a:t>
            </a:r>
            <a:r>
              <a:rPr dirty="0" smtClean="0" baseline="-22875" sz="1275" spc="15">
                <a:latin typeface="Times New Roman"/>
                <a:cs typeface="Times New Roman"/>
              </a:rPr>
              <a:t> </a:t>
            </a:r>
            <a:r>
              <a:rPr dirty="0" smtClean="0" baseline="-22875" sz="1275" spc="15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08561" y="9550844"/>
            <a:ext cx="8623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5311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0364" y="9404691"/>
            <a:ext cx="23279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16355" algn="l"/>
                <a:tab pos="1916430" algn="l"/>
              </a:tabLst>
            </a:pP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10">
                <a:latin typeface="Times New Roman"/>
                <a:cs typeface="Times New Roman"/>
              </a:rPr>
              <a:t>n</a:t>
            </a:r>
            <a:r>
              <a:rPr dirty="0" smtClean="0" sz="1450" spc="15">
                <a:latin typeface="Times New Roman"/>
                <a:cs typeface="Times New Roman"/>
              </a:rPr>
              <a:t>s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: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 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Symbol"/>
                <a:cs typeface="Symbol"/>
              </a:rPr>
              <a:t></a:t>
            </a:r>
            <a:r>
              <a:rPr dirty="0" smtClean="0" sz="1450" spc="45">
                <a:latin typeface="Times New Roman"/>
                <a:cs typeface="Times New Roman"/>
              </a:rPr>
              <a:t>1</a:t>
            </a:r>
            <a:r>
              <a:rPr dirty="0" smtClean="0" sz="1450" spc="10">
                <a:latin typeface="Times New Roman"/>
                <a:cs typeface="Times New Roman"/>
              </a:rPr>
              <a:t>;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baseline="36398" sz="2175" spc="30">
                <a:latin typeface="Times New Roman"/>
                <a:cs typeface="Times New Roman"/>
              </a:rPr>
              <a:t>1</a:t>
            </a:r>
            <a:r>
              <a:rPr dirty="0" smtClean="0" baseline="36398" sz="2175" spc="-179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;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30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21672" y="9528063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50116" y="9528063"/>
            <a:ext cx="7493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80085" algn="l"/>
              </a:tabLst>
            </a:pPr>
            <a:r>
              <a:rPr dirty="0" smtClean="0" sz="850" spc="10">
                <a:latin typeface="Times New Roman"/>
                <a:cs typeface="Times New Roman"/>
              </a:rPr>
              <a:t>1</a:t>
            </a:r>
            <a:r>
              <a:rPr dirty="0" smtClean="0" sz="850" spc="10">
                <a:latin typeface="Times New Roman"/>
                <a:cs typeface="Times New Roman"/>
              </a:rPr>
              <a:t>	</a:t>
            </a:r>
            <a:r>
              <a:rPr dirty="0" smtClean="0" sz="850" spc="1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Yahya</dc:creator>
  <dc:title>University of Basrah</dc:title>
  <dcterms:created xsi:type="dcterms:W3CDTF">2018-11-11T12:35:52Z</dcterms:created>
  <dcterms:modified xsi:type="dcterms:W3CDTF">2018-11-11T12:35:52Z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